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8E96-36F8-4589-A1A3-9B5DFB65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BDBCF-E5F6-47AF-9B72-DB82090C8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086C7-53D5-4BAB-A4C8-D1F59BFA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57FD7-E365-482C-AF07-C1E38034B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C22A9-1AC9-415A-B6B1-D22FC6C0D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663B5-DCED-4A31-A35C-A1AF449FC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2DD6B-7B0C-44F8-9E48-5A51BB06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20B36-A36C-40A5-AF53-680BD1FB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44795-52CE-44F8-9076-2BDA1D3CD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F7949-D57E-4DE5-A608-BF51DB7E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52EC7-F988-46E5-BEC7-B6A05520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5303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检查管理培训实现领导力发展和人才培养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检查管理培训的现状与挑战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领导力发展与检查管理培训的融合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人才培养与检查管理培训的关联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检查管理培训的创新与实践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检查管理培训的未来展望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通过领导力发展和人才培养，提高组织整体的管理水平和运营效率。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适应变革需求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传承组织文化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应对快速变化的市场环境和业务需求，培养具备创新能力和变革意识的领导者。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通过领导力培训，传承和弘扬组织的核心价值观和企业文化。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增强领导能力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推动组织创新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领导力发展和人才培养的重要性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帮助领导者提升决策、沟通、团队协作等关键能力，以更好地应对复杂的管理挑战。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领导力发展和人才培养有助于激发组织的创新活力，推动组织在变革中不断前进。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通过人才培养，发掘员工的潜力，提升员工的专业素养和综合能力，促进个人成长和组织发展。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优秀的领导者和高素质的员工队伍是组织持续发展的重要保障，有助于提高组织的整体竞争力。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检查管理培训的现状与挑战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当前的检查管理培训主要包括课堂讲授、案例分析、角色扮演等形式，内容涵盖检查流程、标准、技巧等方面。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培训对象主要是企业内部的质量管理人员和生产人员，范围涉及企业各个层面的质量检查和管理。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培训对象与范围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部分企业在培训后通过考试、实操等方式对培训效果进行评估，但评估的深度和广度有待加强。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当前检查管理培训的状况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部分培训内容过于理论化，与实际检查管理工作需求存在差距，导致培训效果不佳。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现有的培训方式主要以传统讲授为主，缺乏互动和实践环节，难以激发学员的学习兴趣和动力。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当前培训对象主要局限于企业内部人员，缺乏对供应链、合作伙伴等外部利益相关者的培训，难以实现全面质量管理。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培训对象局限性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由于缺乏有效的评估机制和标准，企业难以准确衡量培训效果，从而无法对培训进行持续改进和优化。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培训效果难以衡量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领导力发展与检查管理培训的融合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领导力发展的核心要素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03" r="1520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" r="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领导者需要具备前瞻性和战略性思维，能够洞察行业趋势，制定并执行长期发展战略。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领导者需擅长组建和管理团队，激发团队成员的潜力，促进跨部门、跨层级的协作。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领导者需具备优秀的沟通技巧，能够清晰表达观点，倾听他人意见，促进有效沟通。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领导者需具备创新意识和能力，鼓励团队成员提出新想法，推动组织变革和创新。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https://d.book118.com/706153032005010041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2024-09-07T17:01:01.255</cp:lastPrinted>
  <dcterms:created xsi:type="dcterms:W3CDTF">2024-09-07T09:01:01Z</dcterms:created>
  <dcterms:modified xsi:type="dcterms:W3CDTF">2024-09-07T09:01:03Z</dcterms:modified>
</cp:coreProperties>
</file>