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DDB14-0F3B-49AE-9755-39C077356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B989A-6BFB-4AAC-8A95-FAA7EA8BE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AD96C-B3B3-4B3F-8ED4-1DA3F2682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8265E-27E3-4E4B-B0BF-FF997F7CF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8217C0-3401-44BB-9D17-6F5999F47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77E650-DF30-443F-9440-2F55746FC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F80769-C786-4065-AEBF-0EC0EC541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2712A4-C499-4569-A940-2FD42ADEF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91C6C6-7B5E-4532-A036-7E01590C2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D5576-F782-458A-8903-2940F257D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8E140-47DF-4555-9687-648847158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5410414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2024“她研究”深度数据报告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研究方法与数据来源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“她研究”市场现状分析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“她研究”行业深度洞察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“她研究”品牌竞争格局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“她研究”用户需求与满意度调研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研究结论与建议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研究背景与目的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随着女性地位的提高和性别平等观念的普及，女性在各个领域都取得了显著的成就。然而，女性在某些领域仍面临挑战和不平等待遇。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近年来，女性在职场、科技、政治等领域的参与度逐渐提高，但仍存在性别歧视、晋升障碍等问题。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为了深入了解女性在各个领域的现状和挑战，为政策制定者、企业和组织提供数据支持和建议，推动性别平等和女性发展。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30" r="1333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提出针对不同领域的政策和措施建议，以促进性别平等和女性发展。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探究女性在各个领域的现状和挑战，包括职场、科技、政治等。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分析影响女性发展的因素，如性别歧视、家庭责任、职业发展等。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为企业和组织提供参考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企业和组织可以参考研究结果，优化招聘和晋升机制，提高女性员工的参与度和职业发展机会。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促进社会对女性问题的关注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通过研究结果的发布和传播，可以引起社会对女性问题的关注和讨论，提高性别平等的意识。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为政策制定者提供数据支持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通过深入了解女性在各个领域的现状和挑战，政策制定者可以制定更有针对性的政策和措施，推动性别平等和女性发展。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526" r="1452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研究方法与数据来源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定量研究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通过问卷调查、大数据分析等方式，对目标群体进行大规模的数据收集和分析。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定性研究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通过深度访谈、焦点小组讨论等方式，深入了解目标群体的观点、态度和行为。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混合研究方法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结合定量和定性两种研究方法，以全面、深入地了解目标群体的情况。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878" r="1287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政府、企业等机构发布的公开数据，如统计年鉴、行业报告等。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公开数据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通过问卷调查、访谈等方式收集的数据，具有较高的针对性。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调查数据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通过爬虫等技术手段获取的社交媒体平台上的用户生成内容。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社交媒体数据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来自商业机构提供的用户数据和市场分析报告，具有商业价值和保密性。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商业数据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“她研究”市场现状分析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总结词：持续增长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详细描述：随着女性社会地位的提高和消费能力的提升，她研究市场规模持续扩大，预计未来几年将保持稳定增长。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多元化、年轻化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她研究用户画像呈现多元化特点，涵盖不同年龄、职业和收入水平的女性。同时，年轻化趋势明显，越来越多的90后、00后女性加入到这个市场中。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073" r="1907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用户画像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个性化、品质化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女性消费者在消费行为上表现出强烈的个性化需求，更注重品质和体验。同时，随着社交媒体的普及，口碑传播和品牌影响力成为影响女性消费决策的重要因素。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消费行为分析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市场趋势分析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科技化、社区化、跨界合作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科技手段在女性健康、美容等领域的应用将更加广泛，智能化产品和服务将受到青睐。同时，社区化运营将进一步加强女性间的互动和分享，跨界合作将成为市场发展的重要趋势。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“她研究”行业深度洞察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18" r="11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当前“她研究”行业的市场规模不断扩大，女性消费能力逐年提升，为行业发展提供了广阔的市场空间。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消费群体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女性消费者成为“她研究”行业的主要目标客户，其消费需求呈现多样化、个性化趋势。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产品与服务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行业的产品与服务涵盖美容美妆、健康保健、母婴亲子等多个领域，且不断创新，满足女性消费者不同层次的需求。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https://d.book118.com/706154104142010033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2024-09-02T07:02:44.484</cp:lastPrinted>
  <dcterms:created xsi:type="dcterms:W3CDTF">2024-09-01T23:02:44Z</dcterms:created>
  <dcterms:modified xsi:type="dcterms:W3CDTF">2024-09-01T23:02:46Z</dcterms:modified>
</cp:coreProperties>
</file>