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C4333-64AF-4335-999E-AEE45A77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237D5-DE3B-4401-8206-8CF3A8A5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AE404-A5FF-4627-B694-8A56934B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497E6-3C1F-404B-B6B6-059C39EE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1DAA4-2E2B-4B13-885F-013E2B99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0EB0D-50AB-4356-81C8-D20D0869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BFAEC-BE2A-442A-B85A-5A5810E5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AF8D5-18A0-41BB-A8E3-5F27289F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56DFD-3613-4DDE-B5E0-BE75ABF2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9ADA9-4C13-4D2F-AF47-4A1CDF7B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606E6-CC96-40EE-8D73-4D3E9F12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551352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护理专业人员如何制定和实施个人职业发展计划，以实现职业目标和发展。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分析当前护理行业的趋势、挑战和机遇，以及未来发展方向。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护理行业现状与前景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护理职业生涯规划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随着人口老龄化和慢性病患病率的增加，对护理服务的需求不断增长，为护理行业提供了广阔的发展空间。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人口老龄化与慢性病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医疗技术的不断进步和创新，为护理工作提供了更多的机会和挑战，要求护理人员不断更新知识和技能。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随着全球化的发展，护理行业的国际化趋势越来越明显，为护理专业人员提供了更多的国际就业机会。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护理专业人员可以通过多种途径提升自己的职业竞争力，如继续教育、专业认证、学术研究等，以实现个人职业发展目标。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通过职业生涯规划，护理人员可以明确自己的职业目标和发展方向，从而有针对性地提升自己的能力和技能。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合理的职业生涯规划可以帮助护理人员在激烈的竞争中脱颖而出，获得更好的职业机会和晋升空间。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通过规划自己的职业生涯，护理人员可以逐步实现职业成长，从初级护理人员成长为高级护理专家或管理人才。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有利于个人职业发展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有利于提高护理服务质量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通过职业生涯规划，护理人员可以不断学习和进修，提高自己的专业水平和技能，从而提高护理服务质量。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合理的职业生涯规划有助于增强护理人员的团队协作能力，提高整个团队的凝聚力和工作效率。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通过职业生涯规划，护理人员可以不断探索新的护理模式和技术，推动护理服务的创新和发展。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通过职业生涯规划，护理人员可以充分发挥自己的潜能和优势，实现自我价值。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获得成就感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合理的职业生涯规划可以帮助护理人员建立自信心，更好地面对职业挑战和机遇。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通过职业生涯规划，护理人员在工作中能够获得更多的成就感和满足感，增强工作动力和热情。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职业生涯规划的关键要素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https://d.book118.com/706155135231010053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2024-09-20T18:29:28.253</cp:lastPrinted>
  <dcterms:created xsi:type="dcterms:W3CDTF">2024-09-20T10:29:28Z</dcterms:created>
  <dcterms:modified xsi:type="dcterms:W3CDTF">2024-09-20T10:29:30Z</dcterms:modified>
</cp:coreProperties>
</file>