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4885D-66EE-45B0-B466-81054652D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36429-3EA6-4E2F-AB22-6B3A1270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43301-D999-49F8-A2E6-78C4A4908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D5B85-0D1C-4055-B847-35B22706F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09178-CF18-498B-BF94-813E3AFF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5BB8D-B78F-4844-A625-A9833DE10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B2926-12C9-42DE-B235-B333F6B3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06F5A-F55E-4B17-9D6D-2B2305EE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473F0-E9E0-4E89-B85E-41A70DA2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1082-35BD-4CCF-82BC-54EDD4ADC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51008-13BB-4764-94B8-E15278AD6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00110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企管工作计划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工作计划重点任务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工作计划预期成果与评估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通过制定合理的工作计划，优化资源配置，降低企业运营成本，提高工作效率。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针对市场趋势和客户需求，调整企业战略和业务模式，保持竞争优势。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通过工作计划的实施，推动企业不断创新和进步，实现可持续发展。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市场拓展和品牌建设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积极开拓新市场，加强品牌建设，提高企业知名度和竞争力。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财务管理和预算控制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加强企业财务管理和预算控制，降低财务风险，提高企业经济效益。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人员培训和招聘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根据企业战略和业务需求，制定人员培训和招聘计划，提高员工素质和能力。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对企业组织架构进行优化，提高管理效率和响应速度。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业务流程改进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针对企业现有业务流程进行分析和改进，提高业务处理效率和质量。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当前企业采用职能型组织架构，各部门分工明确，但跨部门协作效率有待提高。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企业决策流程相对繁琐，涉及多个层级审批，对市场变化响应不够迅速。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企业内部沟通机制不健全，部门间信息传递不畅，影响整体运营效率。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企业员工年龄、学历、技能结构较为合理，但高素质人才储备不足。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企业培训体系不完善，员工职业发展规划不清晰，人才流失率较高。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企业绩效考核制度较为公正，但激励机制不够灵活，员工积极性有待提高。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企业在所处行业中市场占有率较高，品牌知名度良好。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企业营销策略相对保守，缺乏创新，对新兴市场拓展不足。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企业客户关系管理体系较为完善，客户满意度较高，但客户忠诚度有待提升。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企业供应链管理水平较高，实现了采购、生产、销售等环节的协同优化。但在应对市场变化和风险方面仍需加强。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业务运营现状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实现企业可持续发展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通过优化资源配置，提高生产效率，降低经营成本，增强企业盈利能力，确保企业在未来发展中保持稳健态势。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通过技术创新、品牌建设、市场拓展等手段，不断提升企业在行业内的地位和影响力，实现企业核心竞争力的持续提升。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构建和谐企业文化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积极推动企业文化建设，营造积极向上、团结协作的工作氛围，提高员工满意度和忠诚度，为企业长期发展奠定坚实基础。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持续优化生产流程，严格把控产品质量关，确保产品符合国家标准和客户要求，提升客户满意度和企业声誉。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通过深入市场调研，了解客户需求，制定有针对性的营销策略，积极开拓新市场，扩大企业在市场中的份额。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建立完善的人才选拔、培养和激励机制，为企业发展提供源源不断的人才支持，打造一支高素质、专业化的员工队伍。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优化企业内部管理流程，提高工作效率；强化财务管理和风险管理，确保企业资金安全和运营稳定。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提升客户服务水平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建立完善的客户服务体系，提高客户服务响应速度和满意度；定期收集客户反馈意见，及时改进产品和服务质量。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完成年度经营计划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根据企业实际情况和市场环境，制定切实可行的年度经营计划，明确各部门的工作任务和目标，确保计划顺利执行。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工作计划重点任务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根据企业战略和业务需求，对组织架构进行优化，提高组织运行效率。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75" r="23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明确各部门、各岗位的职责和权限，避免工作重叠和推诿现象。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职责划分与明确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梳理并优化业务流程，提高业务处理效率和质量。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https://d.book118.com/706200110230010054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2024-09-22T04:43:58.158</cp:lastPrinted>
  <dcterms:created xsi:type="dcterms:W3CDTF">2024-09-21T20:43:58Z</dcterms:created>
  <dcterms:modified xsi:type="dcterms:W3CDTF">2024-09-21T20:44:00Z</dcterms:modified>
</cp:coreProperties>
</file>