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E600AD3-03EF-4F40-A9A9-997AC7106B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5FBD4C-57AA-4E8E-9127-08B756329F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2A5059-05C9-4915-9140-AD8AC1BB50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B47935-88D2-4FB8-A89B-871199D122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CC3276-96C6-48EE-A887-E1B80FFA59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C5024D-54F2-40BD-9350-133EDCFFFB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5DFFA0-BE63-4EE0-ADB9-4A08D20F81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7968E8-F80F-48C4-B0AB-0BB3B66790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474191-30C5-4329-91DB-2BBE6395D6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C6BAD4-0F84-4760-8E5D-D5E0DDBB7C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A4229D-C846-498B-83FC-2B48FEABDE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620124202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现场监督工作管理的环境与可持续发展</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现场监督工作管理的环境分析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可持续发展理念在现场监督工作中的应用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现场监督工作对环境的影响及应对措施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现场监督工作管理的绿色发展与创新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现场监督工作管理的未来展望与挑战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监督工作管理的重要性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现场监督是确保工作按照计划、标准和法规进行的关键环节，对于保障工作质量、提高工作效率具有重要意义。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可持续发展与环境保护</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随着全球对可持续发展和环境保护的日益关注，企业需要采取更加环保、可持续的工作方式，以减少对环境的影响并促进可持续发展。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应对挑战与机遇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现场监督工作面临着来自环境、社会和经济等多方面的挑战，但同时也为企业提供了改进和创新的机会，以实现更加绿色、高效的生产方式。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未来展望与建议</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汇报将对企业未来在现场监督工作管理和可持续发展方面的努力提出建议和展望，包括改进工作方法、加强技术创新、提高员工环保意识等。</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监督工作内容</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本次汇报将涵盖现场监督工作的主要内容，包括工作计划、工作标准、工作程序等。</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环境保护措施</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汇报将重点介绍企业在现场监督工作中采取的环境保护措施，如减少资源消耗、降低污染排放、提高能源利用效率等。</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可持续发展实践</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汇报将展示企业在现场监督工作中如何贯彻可持续发展的理念，推动绿色生产方式的实施，以及取得的成效和经验教训。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现场监督工作管理的环境分析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现场所处的地理位置，包括气候、水文、地质等自然条件，对监督工作有直接或间接的影响。</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地理位置</a:t>
            </a:r>
          </a:p>
        </p:txBody>
      </p:sp>
      <p:pic>
        <p:nvPicPr>
          <p:cNvPr id="5" name="Picture 5"/>
          <p:cNvPicPr>
            <a:picLocks noChangeAspect="1"/>
          </p:cNvPicPr>
          <p:nvPr/>
        </p:nvPicPr>
        <p:blipFill>
          <a:blip r:embed="rId2"/>
          <a:srcRect t="12500" b="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现场的生态环境状况，如植被覆盖、生物多样性等，对监督工作的实施和效果有重要影响。</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生态环境</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现场可能面临的自然灾害，如洪水、地震等，需要监督工作考虑相应的预防和应对措施。</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自然灾害</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自然环境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125" b="1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社会舆论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社会舆论对监督工作的态度和看法，可能影响监督工作的形象和公信力。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社会文化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现场所处的社会文化环境，包括风俗习惯、价值观念等，对监督工作的接受程度和执行方式有影响。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社会治安</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现场的社会治安状况，如犯罪率、社会秩序等，对监督工作的安全保障有重要作用。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社会环境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现场所在地区的经济发展水平，决定了监督工作的投入力度和可持续性。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经济发展水平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042" r="150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产业结构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667" r="21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市场环境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现场的产业结构特点，如主导产业的类型和发展状况，对监督工作的需求和重点有所不同。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现场所处的市场环境，包括市场竞争状况、市场规则等，对监督工作的实施和效果有重要影响。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经济环境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可持续发展理念在现场监督工作中的应用</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指在满足当前世代需求的同时，不损害子孙后代满足其需求的能力的发展模式。</a:t>
            </a:r>
          </a:p>
        </p:txBody>
      </p:sp>
      <p:pic>
        <p:nvPicPr>
          <p:cNvPr id="5" name="Picture 5"/>
          <p:cNvPicPr>
            <a:picLocks noChangeAspect="1"/>
          </p:cNvPicPr>
          <p:nvPr/>
        </p:nvPicPr>
        <p:blipFill>
          <a:blip r:embed="rId2"/>
          <a:srcRect t="333" b="33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6167" r="61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可持续发展定义</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包括公平性、持续性、共同性原则，强调经济、社会和环境三方面的协调发展。</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可持续发展原则</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旨在实现经济增长、社会公正和环境保护的平衡，促进全球范围内的可持续发展。</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可持续发展目标</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可持续发展理念概述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现场监督工作的意义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确保各项政策、法规和标准得到有效执行，维护公共利益和社会秩序。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可持续发展对现场监督工作的要求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要求现场监督工作遵循可持续发展的原则和目标，推动经济、社会和环境协调发展。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现场监督工作对可持续发展的贡献</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通过确保政策执行和法规遵守，促进资源节约、环境保护和社会公正，推动可持续发展。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现场监督工作与可持续发展的关系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https://d.book118.com/706201242020010042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2024-09-09T08:24:02.777</cp:lastPrinted>
  <dcterms:created xsi:type="dcterms:W3CDTF">2024-09-09T00:24:02Z</dcterms:created>
  <dcterms:modified xsi:type="dcterms:W3CDTF">2024-09-09T00:24:04Z</dcterms:modified>
</cp:coreProperties>
</file>