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220CD-9906-405D-989F-14E8AB881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BEF4D-AB6C-4FE6-B708-47FEA5199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ED456-8B02-4955-AA95-E76FD885E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AB274-780E-4622-89F6-0FCF6FA1F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CAA477-38C3-4A23-8A95-C51AA59DD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1E614-4F25-49A6-A638-5227747BC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724733-5F44-4823-AB78-4C78087A7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4C895-8E2B-4B61-8160-A8223D025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B8F3B-777F-4464-85A3-676526A2D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55E11-D113-4842-817A-D4A0A0C45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6EFAF-F313-4458-A308-68C41332C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0204400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智能科技行业操作人员安全操作指南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行业概述与安全意识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软件系统安全操作指南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应急处理与事故报告流程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法律法规遵守与职业道德要求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行业概述与安全意识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92" b="25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智能科技行业发展现状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高速发展与广泛应用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智能科技行业近年来发展迅速，涉及人工智能、机器学习、大数据等领域，广泛应用于工业、医疗、交通等各个行业。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技术创新与产业升级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随着技术的不断创新，智能科技行业正在推动传统产业的升级和转型，提高生产效率和产品质量。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安全挑战与风险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随着智能科技的普及，安全问题也日益突出，如数据泄露、网络攻击等，对行业和个人造成严重威胁。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操作人员负责智能系统的日常操作和维护，确保系统稳定运行。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系统操作与维护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000" b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安全防范与应对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操作人员需要对系统产生的数据进行处理和分析，提供有价值的信息和建议。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操作人员需要具备安全防范意识，能够识别和应对潜在的安全威胁。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提高操作人员安全意识，有助于保障个人信息安全，避免个人信息泄露和滥用。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保障个人信息安全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加强操作人员安全意识培养，有助于维护企业的安全利益，防止因安全问题导致的经济损失和声誉损害。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维护企业安全利益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提升操作人员整体安全意识水平，有助于推动智能科技行业健康发展，营造安全、稳定的行业环境。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推动行业健康发展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电源及线路检查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紧急停机装置检查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设备启动前检查事项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891" r="208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868" b="1686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确保电源连接稳定，线路无破损或老化现象。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查看设备外观是否完好，无严重磨损或损坏。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确认安全防护装置（如防护罩、安全门等）完好无损且处于正确位置。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测试紧急停机装置是否有效，确保在紧急情况下能迅速切断电源。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按照设备操作规程进行操作，不得随意更改参数或进行非法操作。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严格遵守操作规程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密切关注设备运行状态，及时发现并处理异常情况。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实时监控设备状态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在操作设备时，保持与设备的安全距离，避免发生意外伤害。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保持安全距离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在设备运行过程中，禁止触碰运动部件，以免发生危险。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禁止触碰运动部件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设备运行过程中注意事项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定期对设备进行清洁，保持设备外观整洁，防止灰尘和杂物堆积。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检查并更换磨损件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对设备进行润滑保养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做好设备维护记录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定期检查设备磨损情况，及时更换磨损严重的部件，保证设备正常运行。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按照设备保养要求，定期对设备进行润滑保养，减少设备磨损和故障率。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详细记录设备维护情况，包括维护时间、维护内容、更换部件等信息，以便后续查阅和分析。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设备停机维护与保养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网络安全防护策略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包括拒绝服务攻击、恶意软件攻击、钓鱼攻击、SQL注入攻击等。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采用防火墙技术、入侵检测系统、定期更新补丁和安全软件，加强员工安全意识教育等。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网络攻击类型及防范方法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常见的网络攻击类型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30" r="292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14" r="331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使用强密码并定期更换，避免使用容易猜到的密码，不要将密码明文存储或传输。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采用多因素身份认证，如动态口令、数字证书等，确保用户身份的真实性和合法性。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密码管理与身份认证机制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https://d.book118.com/706202044003010041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2024-09-07T15:39:34.598</cp:lastPrinted>
  <dcterms:created xsi:type="dcterms:W3CDTF">2024-09-07T07:39:34Z</dcterms:created>
  <dcterms:modified xsi:type="dcterms:W3CDTF">2024-09-07T07:39:36Z</dcterms:modified>
</cp:coreProperties>
</file>