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688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57.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3" name="幻灯片图像占位符 1"/>
          <p:cNvSpPr>
            <a:spLocks noGrp="1" noRot="1" noChangeAspect="1"/>
          </p:cNvSpPr>
          <p:nvPr>
            <p:ph type="sldImg"/>
          </p:nvPr>
        </p:nvSpPr>
        <p:spPr/>
      </p:sp>
      <p:sp>
        <p:nvSpPr>
          <p:cNvPr id="1048675" name="备注占位符 2"/>
          <p:cNvSpPr>
            <a:spLocks noGrp="1"/>
          </p:cNvSpPr>
          <p:nvPr>
            <p:ph type="body" idx="1"/>
          </p:nvPr>
        </p:nvSpPr>
        <p:spPr/>
        <p:txBody>
          <a:bodyPr/>
          <a:lstStyle/>
          <a:p>
            <a:endParaRPr lang="zh-CN" altLang="en-US"/>
          </a:p>
        </p:txBody>
      </p:sp>
      <p:sp>
        <p:nvSpPr>
          <p:cNvPr id="104867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2" name="幻灯片图像占位符 1"/>
          <p:cNvSpPr>
            <a:spLocks noGrp="1" noRot="1" noChangeAspect="1"/>
          </p:cNvSpPr>
          <p:nvPr>
            <p:ph type="sldImg"/>
          </p:nvPr>
        </p:nvSpPr>
        <p:spPr/>
      </p:sp>
      <p:sp>
        <p:nvSpPr>
          <p:cNvPr id="1048624" name="备注占位符 2"/>
          <p:cNvSpPr>
            <a:spLocks noGrp="1"/>
          </p:cNvSpPr>
          <p:nvPr>
            <p:ph type="body" idx="1"/>
          </p:nvPr>
        </p:nvSpPr>
        <p:spPr/>
        <p:txBody>
          <a:bodyPr/>
          <a:lstStyle/>
          <a:p>
            <a:endParaRPr lang="zh-CN" altLang="en-US"/>
          </a:p>
        </p:txBody>
      </p:sp>
      <p:sp>
        <p:nvSpPr>
          <p:cNvPr id="1048626"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image" Target="../media/image4.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29.xml"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6.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3.xml" /><Relationship Id="rId10" Type="http://schemas.openxmlformats.org/officeDocument/2006/relationships/tags" Target="../tags/tag40.xml" /><Relationship Id="rId11" Type="http://schemas.openxmlformats.org/officeDocument/2006/relationships/tags" Target="../tags/tag41.xml" /><Relationship Id="rId12"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4.xml" /><Relationship Id="rId4" Type="http://schemas.openxmlformats.org/officeDocument/2006/relationships/tags" Target="../tags/tag35.xml" /><Relationship Id="rId5" Type="http://schemas.openxmlformats.org/officeDocument/2006/relationships/image" Target="../media/image2.png"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9.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image" Target="../media/image4.png"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7.xml" /><Relationship Id="rId11" Type="http://schemas.openxmlformats.org/officeDocument/2006/relationships/tags" Target="../tags/tag58.xml" /><Relationship Id="rId12" Type="http://schemas.openxmlformats.org/officeDocument/2006/relationships/tags" Target="../tags/tag59.xml" /><Relationship Id="rId13" Type="http://schemas.openxmlformats.org/officeDocument/2006/relationships/slideMaster" Target="../slideMasters/slideMaster2.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image" Target="../media/image4.png"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image" Target="../media/image4.png"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6.xml" /><Relationship Id="rId3" Type="http://schemas.openxmlformats.org/officeDocument/2006/relationships/image" Target="../media/image3.png"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image" Target="../media/image4.png"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image" Target="../media/image4.png"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image" Target="../media/image2.png"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BACF95-88C8-4F6E-B172-95FE614AC2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223DB-A13F-4412-A822-4CE4019F3A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6F2A23-4A21-4EDD-B877-1835F97C0F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2741D3-8C46-4ED5-B8D8-0C5814CE8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F4AF1C-2CB5-4678-B900-DB86043D4A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4FF8FB-55C6-4F2D-BA58-5333127378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59C177-FD86-455E-8B7C-8024918FAC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4F1FE4-92C6-4477-8E5E-AEF0786A25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97FD84-8FEC-4B93-AEFA-2D834EF6FF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BB78A-68D9-4B3B-8C04-39B3D581E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858622-D402-4498-94C4-72F357CFBF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666"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68"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5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670"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672"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4"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6"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8" name="署名"/>
          <p:cNvSpPr txBox="1">
            <a:spLocks noGrp="1"/>
          </p:cNvSpPr>
          <p:nvPr>
            <p:ph type="body" idx="3" hasCustomPrompt="1"/>
            <p:custDataLst>
              <p:tags r:id="rId11"/>
            </p:custDataLst>
          </p:nvPr>
        </p:nvSpPr>
        <p:spPr>
          <a:xfrm>
            <a:off x="1463143" y="6107907"/>
            <a:ext cx="1752600" cy="361950"/>
          </a:xfrm>
          <a:prstGeom prst="rect">
            <a:avLst/>
          </a:prstGeom>
          <a:noFill/>
        </p:spPr>
        <p:txBody>
          <a:bodyPr vert="horz" wrap="square" lIns="91440" tIns="45720" rIns="91440" bIns="45720" rtlCol="0" anchor="t">
            <a:norm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80" name="副标题"/>
          <p:cNvSpPr txBox="1">
            <a:spLocks noGrp="1"/>
          </p:cNvSpPr>
          <p:nvPr>
            <p:ph type="body" idx="2" hasCustomPrompt="1"/>
            <p:custDataLst>
              <p:tags r:id="rId12"/>
            </p:custDataLst>
          </p:nvPr>
        </p:nvSpPr>
        <p:spPr>
          <a:xfrm>
            <a:off x="1106170" y="3143250"/>
            <a:ext cx="5610860" cy="902335"/>
          </a:xfrm>
          <a:prstGeom prst="rect">
            <a:avLst/>
          </a:prstGeom>
          <a:noFill/>
        </p:spPr>
        <p:txBody>
          <a:bodyPr vert="horz" wrap="square" lIns="107950" tIns="0" rIns="91440" bIns="0" rtlCol="0" anchor="t" anchorCtr="0">
            <a:normAutofit/>
          </a:bodyPr>
          <a:lstStyle>
            <a:lvl1pPr marL="0" marR="0" lvl="0" algn="l" defTabSz="914400" rtl="0" eaLnBrk="1" fontAlgn="auto" latinLnBrk="0" hangingPunct="1">
              <a:lnSpc>
                <a:spcPct val="110000"/>
              </a:lnSpc>
              <a:buClrTx/>
              <a:buSzTx/>
              <a:buFontTx/>
              <a:buNone/>
              <a:defRPr kumimoji="0" lang="zh-CN" altLang="en-US" sz="2000" b="0" i="0" u="none" strike="noStrike" kern="1200" cap="none" spc="0" normalizeH="0" baseline="0" noProof="1">
                <a:solidFill>
                  <a:schemeClr val="bg1">
                    <a:lumMod val="50000"/>
                  </a:schemeClr>
                </a:solidFill>
                <a:latin typeface="+mn-lt"/>
                <a:ea typeface="+mn-ea"/>
                <a:cs typeface="MiSans Normal" panose="00000500000000000000" charset="-122"/>
                <a:sym typeface="+mn-ea"/>
              </a:defRPr>
            </a:lvl1pPr>
          </a:lstStyle>
          <a:p>
            <a:pPr lvl="0" algn="l">
              <a:lnSpc>
                <a:spcPct val="110000"/>
              </a:lnSpc>
              <a:buClrTx/>
              <a:buSzTx/>
              <a:buFontTx/>
            </a:pPr>
            <a:r>
              <a:rPr>
                <a:sym typeface="+mn-ea"/>
              </a:rPr>
              <a:t>单击此处编辑母版副标题样式</a:t>
            </a:r>
            <a:endParaRPr>
              <a:sym typeface="+mn-ea"/>
            </a:endParaRPr>
          </a:p>
        </p:txBody>
      </p:sp>
      <p:sp>
        <p:nvSpPr>
          <p:cNvPr id="1048682" name="标题"/>
          <p:cNvSpPr txBox="1">
            <a:spLocks noGrp="1"/>
          </p:cNvSpPr>
          <p:nvPr>
            <p:ph type="title" idx="1" hasCustomPrompt="1"/>
            <p:custDataLst>
              <p:tags r:id="rId13"/>
            </p:custDataLst>
          </p:nvPr>
        </p:nvSpPr>
        <p:spPr>
          <a:xfrm>
            <a:off x="1106170" y="995681"/>
            <a:ext cx="5611495" cy="2147570"/>
          </a:xfrm>
          <a:prstGeom prst="rect">
            <a:avLst/>
          </a:prstGeom>
          <a:noFill/>
        </p:spPr>
        <p:txBody>
          <a:bodyPr vert="horz" wrap="square" lIns="91440" tIns="0" rIns="91440" bIns="0" rtlCol="0" anchor="b" anchorCtr="0">
            <a:normAutofit/>
          </a:bodyPr>
          <a:lstStyle>
            <a:lvl1pPr marL="0" marR="0" lvl="0" algn="l" defTabSz="914400" rtl="0" eaLnBrk="1" fontAlgn="auto" latinLnBrk="0" hangingPunct="1">
              <a:lnSpc>
                <a:spcPct val="90000"/>
              </a:lnSpc>
              <a:buClrTx/>
              <a:buSzTx/>
              <a:buFontTx/>
              <a:buNone/>
              <a:defRPr kumimoji="0" lang="zh-CN" altLang="en-US" sz="66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684" name="日期占位符 3"/>
          <p:cNvSpPr>
            <a:spLocks noGrp="1"/>
          </p:cNvSpPr>
          <p:nvPr>
            <p:ph type="dt" sz="half" idx="10"/>
            <p:custDataLst>
              <p:tags r:id="rId1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6"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688" name="灯片编号占位符 5"/>
          <p:cNvSpPr>
            <a:spLocks noGrp="1"/>
          </p:cNvSpPr>
          <p:nvPr>
            <p:ph type="sldNum" sz="quarter" idx="12"/>
            <p:custDataLst>
              <p:tags r:id="rId1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61" name="图片 9"/>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690" name="标题"/>
          <p:cNvSpPr txBox="1">
            <a:spLocks noGrp="1"/>
          </p:cNvSpPr>
          <p:nvPr>
            <p:ph type="title" idx="3"/>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sp>
        <p:nvSpPr>
          <p:cNvPr id="1048692" name="正文"/>
          <p:cNvSpPr txBox="1">
            <a:spLocks noGrp="1"/>
          </p:cNvSpPr>
          <p:nvPr>
            <p:ph idx="2"/>
            <p:custDataLst>
              <p:tags r:id="rId4"/>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Wingdings" panose="05000000000000000000" pitchFamily="2" charset="2"/>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buFont typeface="Wingdings" panose="05000000000000000000" pitchFamily="2" charset="2"/>
              <a:buChar char="¢"/>
            </a:pPr>
            <a:r>
              <a:rPr>
                <a:sym typeface="+mn-ea"/>
              </a:rPr>
              <a:t>单击此处编辑母版文本样式</a:t>
            </a:r>
            <a:endParaRPr>
              <a:sym typeface="+mn-ea"/>
            </a:endParaRPr>
          </a:p>
          <a:p>
            <a:pPr lvl="1">
              <a:spcBef>
                <a:spcPts val="1200"/>
              </a:spcBef>
              <a:spcAft>
                <a:spcPct val="0"/>
              </a:spcAft>
              <a:buClr>
                <a:schemeClr val="accent1"/>
              </a:buClr>
              <a:buFont typeface="Wingdings" panose="05000000000000000000" pitchFamily="2" charset="2"/>
              <a:buChar char="¢"/>
            </a:pPr>
            <a:r>
              <a:rPr err="1">
                <a:sym typeface="+mn-ea"/>
              </a:rPr>
              <a:t>第二级</a:t>
            </a:r>
            <a:endParaRPr>
              <a:sym typeface="+mn-ea"/>
            </a:endParaRPr>
          </a:p>
          <a:p>
            <a:pPr lvl="2">
              <a:spcBef>
                <a:spcPts val="1200"/>
              </a:spcBef>
              <a:spcAft>
                <a:spcPct val="0"/>
              </a:spcAft>
              <a:buClr>
                <a:schemeClr val="accent1"/>
              </a:buClr>
              <a:buFont typeface="Wingdings" panose="05000000000000000000" pitchFamily="2" charset="2"/>
              <a:buChar char="¢"/>
            </a:pPr>
            <a:r>
              <a:rPr err="1">
                <a:sym typeface="+mn-ea"/>
              </a:rPr>
              <a:t>第三级</a:t>
            </a:r>
            <a:endParaRPr>
              <a:sym typeface="+mn-ea"/>
            </a:endParaRPr>
          </a:p>
          <a:p>
            <a:pPr lvl="3">
              <a:spcBef>
                <a:spcPts val="1200"/>
              </a:spcBef>
              <a:spcAft>
                <a:spcPct val="0"/>
              </a:spcAft>
              <a:buClr>
                <a:schemeClr val="accent1"/>
              </a:buClr>
              <a:buFont typeface="Wingdings" panose="05000000000000000000" pitchFamily="2" charset="2"/>
              <a:buChar char="¢"/>
            </a:pPr>
            <a:r>
              <a:rPr err="1">
                <a:sym typeface="+mn-ea"/>
              </a:rPr>
              <a:t>第四级</a:t>
            </a:r>
            <a:endParaRPr>
              <a:sym typeface="+mn-ea"/>
            </a:endParaRPr>
          </a:p>
          <a:p>
            <a:pPr lvl="4">
              <a:spcBef>
                <a:spcPts val="1200"/>
              </a:spcBef>
              <a:spcAft>
                <a:spcPct val="0"/>
              </a:spcAft>
              <a:buClr>
                <a:schemeClr val="accent1"/>
              </a:buClr>
              <a:buFont typeface="Wingdings" panose="05000000000000000000" pitchFamily="2" charset="2"/>
              <a:buChar char="¢"/>
            </a:pPr>
            <a:r>
              <a:rPr err="1">
                <a:sym typeface="+mn-ea"/>
              </a:rPr>
              <a:t>第五级</a:t>
            </a:r>
            <a:endParaRPr>
              <a:sym typeface="+mn-ea"/>
            </a:endParaRPr>
          </a:p>
        </p:txBody>
      </p:sp>
      <p:pic>
        <p:nvPicPr>
          <p:cNvPr id="2097163" name="图片 6"/>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69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6"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98"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5" name="VCG41N1215645107"/>
          <p:cNvPicPr>
            <a:picLocks noChangeAspect="1"/>
          </p:cNvPicPr>
          <p:nvPr>
            <p:custDataLst>
              <p:tags r:id="rId2"/>
            </p:custDataLst>
          </p:nvPr>
        </p:nvPicPr>
        <p:blipFill>
          <a:blip r:embed="rId1"/>
          <a:stretch>
            <a:fillRect/>
          </a:stretch>
        </p:blipFill>
        <p:spPr>
          <a:xfrm>
            <a:off x="0" y="2771775"/>
            <a:ext cx="4980305" cy="4086225"/>
          </a:xfrm>
          <a:prstGeom prst="rect">
            <a:avLst/>
          </a:prstGeom>
        </p:spPr>
      </p:pic>
      <p:pic>
        <p:nvPicPr>
          <p:cNvPr id="2097167" name="图片 71"/>
          <p:cNvPicPr>
            <a:picLocks noChangeAspect="1"/>
          </p:cNvPicPr>
          <p:nvPr>
            <p:custDataLst>
              <p:tags r:id="rId4"/>
            </p:custDataLst>
          </p:nvPr>
        </p:nvPicPr>
        <p:blipFill>
          <a:blip r:embed="rId3"/>
          <a:stretch>
            <a:fillRect/>
          </a:stretch>
        </p:blipFill>
        <p:spPr>
          <a:xfrm rot="11077148">
            <a:off x="8822897" y="-131634"/>
            <a:ext cx="3427141" cy="13031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00" name="副标题"/>
          <p:cNvSpPr txBox="1">
            <a:spLocks noGrp="1"/>
          </p:cNvSpPr>
          <p:nvPr>
            <p:ph type="body" idx="6" hasCustomPrompt="1"/>
            <p:custDataLst>
              <p:tags r:id="rId5"/>
            </p:custDataLst>
          </p:nvPr>
        </p:nvSpPr>
        <p:spPr>
          <a:xfrm>
            <a:off x="494030" y="1307465"/>
            <a:ext cx="2223135" cy="368300"/>
          </a:xfrm>
          <a:prstGeom prst="rect">
            <a:avLst/>
          </a:prstGeom>
          <a:noFill/>
        </p:spPr>
        <p:txBody>
          <a:bodyPr vert="horz" wrap="square" lIns="144145" tIns="0" rIns="91440" bIns="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lumMod val="65000"/>
                    <a:lumOff val="35000"/>
                  </a:schemeClr>
                </a:solidFill>
                <a:latin typeface="+mn-lt"/>
                <a:ea typeface="+mn-ea"/>
                <a:cs typeface="MiSans Normal" panose="00000500000000000000" charset="-122"/>
                <a:sym typeface="+mn-ea"/>
              </a:defRPr>
            </a:lvl1pPr>
          </a:lstStyle>
          <a:p>
            <a:pPr lvl="0" algn="l">
              <a:buClrTx/>
              <a:buSzTx/>
              <a:buFontTx/>
            </a:pPr>
            <a:r>
              <a:rPr>
                <a:sym typeface="+mn-ea"/>
              </a:rPr>
              <a:t>单击编辑副标题</a:t>
            </a:r>
            <a:endParaRPr>
              <a:sym typeface="+mn-ea"/>
            </a:endParaRPr>
          </a:p>
        </p:txBody>
      </p:sp>
      <p:sp>
        <p:nvSpPr>
          <p:cNvPr id="1048702" name="标题"/>
          <p:cNvSpPr txBox="1">
            <a:spLocks noGrp="1"/>
          </p:cNvSpPr>
          <p:nvPr>
            <p:ph type="title" idx="5" hasCustomPrompt="1"/>
            <p:custDataLst>
              <p:tags r:id="rId6"/>
            </p:custDataLst>
          </p:nvPr>
        </p:nvSpPr>
        <p:spPr>
          <a:xfrm>
            <a:off x="494030" y="327660"/>
            <a:ext cx="2223135" cy="979805"/>
          </a:xfrm>
          <a:prstGeom prst="rect">
            <a:avLst/>
          </a:prstGeom>
          <a:noFill/>
        </p:spPr>
        <p:txBody>
          <a:bodyPr vert="horz" wrap="square" lIns="71755" tIns="0" rIns="91440" bIns="0" rtlCol="0" anchor="b" anchorCtr="0">
            <a:normAutofit/>
          </a:bodyPr>
          <a:lstStyle>
            <a:lvl1pPr marL="0" marR="0" lvl="0" algn="l" defTabSz="914400" rtl="0" eaLnBrk="1" fontAlgn="auto" latinLnBrk="0" hangingPunct="1">
              <a:lnSpc>
                <a:spcPct val="120000"/>
              </a:lnSpc>
              <a:buClrTx/>
              <a:buSzTx/>
              <a:buFontTx/>
              <a:buNone/>
              <a:defRPr kumimoji="0" lang="zh-CN" altLang="en-US" sz="6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20000"/>
              </a:lnSpc>
              <a:buClrTx/>
              <a:buSzTx/>
              <a:buFontTx/>
            </a:pPr>
            <a:r>
              <a:rPr>
                <a:sym typeface="+mn-ea"/>
              </a:rPr>
              <a:t>标题</a:t>
            </a:r>
            <a:endParaRPr>
              <a:sym typeface="+mn-ea"/>
            </a:endParaRPr>
          </a:p>
        </p:txBody>
      </p:sp>
      <p:sp>
        <p:nvSpPr>
          <p:cNvPr id="1048704" name="椭圆 58"/>
          <p:cNvSpPr/>
          <p:nvPr>
            <p:custDataLst>
              <p:tags r:id="rId7"/>
            </p:custDataLst>
          </p:nvPr>
        </p:nvSpPr>
        <p:spPr>
          <a:xfrm>
            <a:off x="11436350" y="544957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06" name="椭圆 59"/>
          <p:cNvSpPr/>
          <p:nvPr>
            <p:custDataLst>
              <p:tags r:id="rId8"/>
            </p:custDataLst>
          </p:nvPr>
        </p:nvSpPr>
        <p:spPr>
          <a:xfrm>
            <a:off x="11436350" y="564451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08" name="椭圆 60"/>
          <p:cNvSpPr/>
          <p:nvPr>
            <p:custDataLst>
              <p:tags r:id="rId9"/>
            </p:custDataLst>
          </p:nvPr>
        </p:nvSpPr>
        <p:spPr>
          <a:xfrm>
            <a:off x="11436350" y="583882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0" name="椭圆 61"/>
          <p:cNvSpPr/>
          <p:nvPr>
            <p:custDataLst>
              <p:tags r:id="rId10"/>
            </p:custDataLst>
          </p:nvPr>
        </p:nvSpPr>
        <p:spPr>
          <a:xfrm>
            <a:off x="11436350" y="603377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2" name="日期占位符 2"/>
          <p:cNvSpPr>
            <a:spLocks noGrp="1"/>
          </p:cNvSpPr>
          <p:nvPr>
            <p:ph type="dt" sz="half" idx="10"/>
            <p:custDataLst>
              <p:tags r:id="rId11"/>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14" name="页脚占位符 3"/>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16" name="灯片编号占位符 4"/>
          <p:cNvSpPr>
            <a:spLocks noGrp="1"/>
          </p:cNvSpPr>
          <p:nvPr>
            <p:ph type="sldNum" sz="quarter" idx="12"/>
            <p:custDataLst>
              <p:tags r:id="rId13"/>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8" name="矩形: 圆角 28"/>
          <p:cNvSpPr/>
          <p:nvPr>
            <p:custDataLst>
              <p:tags r:id="rId1"/>
            </p:custDataLst>
          </p:nvPr>
        </p:nvSpPr>
        <p:spPr>
          <a:xfrm>
            <a:off x="840740" y="3615055"/>
            <a:ext cx="10354310" cy="1998345"/>
          </a:xfrm>
          <a:prstGeom prst="roundRect">
            <a:avLst>
              <a:gd name="adj" fmla="val 679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69" name="图片 10"/>
          <p:cNvPicPr>
            <a:picLocks noChangeAspect="1"/>
          </p:cNvPicPr>
          <p:nvPr>
            <p:custDataLst>
              <p:tags r:id="rId3"/>
            </p:custDataLst>
          </p:nvPr>
        </p:nvPicPr>
        <p:blipFill>
          <a:blip r:embed="rId2"/>
          <a:stretch>
            <a:fillRect/>
          </a:stretch>
        </p:blipFill>
        <p:spPr>
          <a:xfrm flipH="1">
            <a:off x="5776686" y="1594582"/>
            <a:ext cx="6415314" cy="5263418"/>
          </a:xfrm>
          <a:prstGeom prst="rect">
            <a:avLst/>
          </a:prstGeom>
        </p:spPr>
      </p:pic>
      <p:sp>
        <p:nvSpPr>
          <p:cNvPr id="1048720" name="标题"/>
          <p:cNvSpPr txBox="1">
            <a:spLocks noGrp="1"/>
          </p:cNvSpPr>
          <p:nvPr>
            <p:ph type="title" idx="4" hasCustomPrompt="1"/>
            <p:custDataLst>
              <p:tags r:id="rId4"/>
            </p:custDataLst>
          </p:nvPr>
        </p:nvSpPr>
        <p:spPr>
          <a:xfrm>
            <a:off x="996950" y="3731895"/>
            <a:ext cx="5430520" cy="1765300"/>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110000"/>
              </a:lnSpc>
              <a:buClrTx/>
              <a:buSzTx/>
              <a:buFontTx/>
              <a:buNone/>
              <a:defRPr kumimoji="0" lang="zh-CN" altLang="en-US" sz="6000" b="0" i="0" u="none" strike="noStrike" kern="1200" cap="none" spc="0" normalizeH="0" baseline="0" noProof="1">
                <a:solidFill>
                  <a:schemeClr val="accent1">
                    <a:lumMod val="75000"/>
                  </a:schemeClr>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单击编辑标题</a:t>
            </a:r>
            <a:endParaRPr>
              <a:sym typeface="+mn-ea"/>
            </a:endParaRPr>
          </a:p>
        </p:txBody>
      </p:sp>
      <p:pic>
        <p:nvPicPr>
          <p:cNvPr id="2097171"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22" name="联系方式"/>
          <p:cNvSpPr txBox="1">
            <a:spLocks noGrp="1"/>
          </p:cNvSpPr>
          <p:nvPr>
            <p:ph type="body" idx="2"/>
            <p:custDataLst>
              <p:tags r:id="rId7"/>
            </p:custDataLst>
          </p:nvPr>
        </p:nvSpPr>
        <p:spPr>
          <a:xfrm>
            <a:off x="1111885" y="323057"/>
            <a:ext cx="1956435" cy="260350"/>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sz="1100" b="0" i="0" u="none" strike="noStrike" kern="1200" cap="none" spc="0" normalizeH="0" baseline="0" noProof="1">
                <a:solidFill>
                  <a:schemeClr val="accent1"/>
                </a:solidFill>
                <a:latin typeface="+mn-lt"/>
                <a:ea typeface="+mn-ea"/>
                <a:cs typeface="MiSans Normal" panose="00000500000000000000" charset="-122"/>
                <a:sym typeface="+mn-ea"/>
              </a:defRPr>
            </a:lvl1pPr>
          </a:lstStyle>
          <a:p>
            <a:pPr lvl="0" algn="l">
              <a:buClrTx/>
              <a:buSzTx/>
              <a:buFontTx/>
            </a:pPr>
            <a:r>
              <a:rPr>
                <a:sym typeface="+mn-ea"/>
              </a:rPr>
              <a:t>单击此处编辑母版文本样式</a:t>
            </a:r>
            <a:endParaRPr>
              <a:sym typeface="+mn-ea"/>
            </a:endParaRPr>
          </a:p>
        </p:txBody>
      </p:sp>
      <p:sp>
        <p:nvSpPr>
          <p:cNvPr id="1048724" name="节编号"/>
          <p:cNvSpPr txBox="1">
            <a:spLocks noGrp="1"/>
          </p:cNvSpPr>
          <p:nvPr>
            <p:ph type="body" idx="1" hasCustomPrompt="1"/>
            <p:custDataLst>
              <p:tags r:id="rId8"/>
            </p:custDataLst>
          </p:nvPr>
        </p:nvSpPr>
        <p:spPr>
          <a:xfrm>
            <a:off x="863600" y="2158466"/>
            <a:ext cx="7115956" cy="1556964"/>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500" normalizeH="0" baseline="0" noProof="1">
                <a:solidFill>
                  <a:schemeClr val="accent1"/>
                </a:solidFill>
                <a:latin typeface="+mj-ea"/>
                <a:ea typeface="+mj-ea"/>
                <a:cs typeface="+mn-cs"/>
                <a:sym typeface="站酷文艺体"/>
              </a:defRPr>
            </a:lvl1pPr>
          </a:lstStyle>
          <a:p>
            <a:pPr lvl="0" algn="l"/>
            <a:r>
              <a:rPr>
                <a:sym typeface="+mn-ea"/>
              </a:rPr>
              <a:t>编辑节编号</a:t>
            </a:r>
            <a:endParaRPr>
              <a:sym typeface="+mn-ea"/>
            </a:endParaRPr>
          </a:p>
        </p:txBody>
      </p:sp>
      <p:sp>
        <p:nvSpPr>
          <p:cNvPr id="1048726" name="日期占位符 3"/>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28"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0" name="灯片编号占位符 5"/>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73" name="图片 11"/>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32"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a:defRPr kumimoji="0" sz="1800" b="0" i="0" u="none" strike="noStrike" cap="none" spc="150" normalizeH="0" baseline="0">
                <a:ln>
                  <a:noFill/>
                  <a:prstDash val="sysDot"/>
                </a:ln>
                <a:solidFill>
                  <a:schemeClr val="tx1"/>
                </a:solidFill>
                <a:latin typeface="+mn-ea"/>
                <a:cs typeface="MiSans Normal" panose="00000500000000000000" charset="-122"/>
                <a:sym typeface="+mn-ea"/>
              </a:defRPr>
            </a:lvl1pPr>
            <a:lvl2pPr>
              <a:defRPr kumimoji="0" sz="1600" b="0" i="0" u="none" strike="noStrike" cap="none" spc="150" normalizeH="0" baseline="0">
                <a:solidFill>
                  <a:schemeClr val="tx1">
                    <a:lumMod val="50000"/>
                    <a:lumOff val="50000"/>
                  </a:schemeClr>
                </a:solidFill>
                <a:latin typeface="+mn-ea"/>
                <a:sym typeface="+mn-ea"/>
              </a:defRPr>
            </a:lvl2pPr>
            <a:lvl3pPr>
              <a:defRPr kumimoji="0" sz="1600" b="0" i="0" u="none" strike="noStrike" cap="none" spc="150" normalizeH="0" baseline="0">
                <a:solidFill>
                  <a:schemeClr val="tx1">
                    <a:lumMod val="50000"/>
                    <a:lumOff val="50000"/>
                  </a:schemeClr>
                </a:solidFill>
                <a:latin typeface="+mn-ea"/>
                <a:sym typeface="+mn-ea"/>
              </a:defRPr>
            </a:lvl3pPr>
            <a:lvl4pPr>
              <a:defRPr kumimoji="0" sz="1400" b="0" i="0" u="none" strike="noStrike" cap="none" spc="150" normalizeH="0" baseline="0">
                <a:solidFill>
                  <a:schemeClr val="tx1">
                    <a:lumMod val="50000"/>
                    <a:lumOff val="50000"/>
                  </a:schemeClr>
                </a:solidFill>
                <a:latin typeface="+mn-ea"/>
                <a:sym typeface="+mn-ea"/>
              </a:defRPr>
            </a:lvl4pPr>
            <a:lvl5pPr>
              <a:defRPr kumimoji="0" sz="1400" b="0" i="0" u="none" strike="noStrike" cap="none" spc="150" normalizeH="0" baseline="0">
                <a:solidFill>
                  <a:schemeClr val="tx1">
                    <a:lumMod val="50000"/>
                    <a:lumOff val="50000"/>
                  </a:schemeClr>
                </a:solidFill>
                <a:latin typeface="+mn-ea"/>
                <a:sym typeface="+mn-ea"/>
              </a:defRPr>
            </a:lvl5pPr>
          </a:lstStyle>
          <a:p>
            <a:pPr marR="0" lvl="0" fontAlgn="auto">
              <a:lnSpc>
                <a:spcPct val="130000"/>
              </a:lnSpc>
              <a:spcBef>
                <a:spcPct val="0"/>
              </a:spcBef>
              <a:spcAft>
                <a:spcPts val="1000"/>
              </a:spcAft>
              <a:buClrTx/>
              <a:buSzTx/>
              <a:buChar char="●"/>
            </a:pPr>
            <a:r>
              <a:rPr>
                <a:sym typeface="+mn-ea"/>
              </a:rPr>
              <a:t>单击此处编辑母版文本样式</a:t>
            </a:r>
            <a:endParaRPr>
              <a:sym typeface="+mn-ea"/>
            </a:endParaRPr>
          </a:p>
          <a:p>
            <a:pPr marR="0" lvl="1" fontAlgn="auto">
              <a:lnSpc>
                <a:spcPct val="120000"/>
              </a:lnSpc>
              <a:spcBef>
                <a:spcPct val="0"/>
              </a:spcBef>
              <a:spcAft>
                <a:spcPts val="600"/>
              </a:spcAft>
              <a:buChar char="●"/>
              <a:tabLst>
                <a:tab pos="1609725"/>
              </a:tabLst>
            </a:pPr>
            <a:r>
              <a:rPr err="1">
                <a:sym typeface="+mn-ea"/>
              </a:rPr>
              <a:t>第二级</a:t>
            </a:r>
            <a:endParaRPr>
              <a:sym typeface="+mn-ea"/>
            </a:endParaRPr>
          </a:p>
          <a:p>
            <a:pPr marR="0" lvl="2" fontAlgn="auto">
              <a:lnSpc>
                <a:spcPct val="120000"/>
              </a:lnSpc>
              <a:spcBef>
                <a:spcPct val="0"/>
              </a:spcBef>
              <a:spcAft>
                <a:spcPts val="600"/>
              </a:spcAft>
              <a:buChar char="●"/>
            </a:pPr>
            <a:r>
              <a:rPr err="1">
                <a:sym typeface="+mn-ea"/>
              </a:rPr>
              <a:t>第三级</a:t>
            </a:r>
            <a:endParaRPr>
              <a:sym typeface="+mn-ea"/>
            </a:endParaRPr>
          </a:p>
          <a:p>
            <a:pPr marR="0" lvl="3" fontAlgn="auto">
              <a:lnSpc>
                <a:spcPct val="120000"/>
              </a:lnSpc>
              <a:spcBef>
                <a:spcPct val="0"/>
              </a:spcBef>
              <a:spcAft>
                <a:spcPts val="300"/>
              </a:spcAft>
              <a:buFont typeface="Wingdings" panose="05000000000000000000" charset="0"/>
              <a:buChar char=""/>
            </a:pPr>
            <a:r>
              <a:rPr err="1">
                <a:sym typeface="+mn-ea"/>
              </a:rPr>
              <a:t>第四级</a:t>
            </a:r>
            <a:endParaRPr>
              <a:sym typeface="+mn-ea"/>
            </a:endParaRPr>
          </a:p>
          <a:p>
            <a:pPr marR="0" lvl="4" fontAlgn="auto">
              <a:lnSpc>
                <a:spcPct val="120000"/>
              </a:lnSpc>
              <a:spcBef>
                <a:spcPct val="0"/>
              </a:spcBef>
              <a:spcAft>
                <a:spcPts val="300"/>
              </a:spcAft>
            </a:pPr>
            <a:r>
              <a:rPr err="1">
                <a:sym typeface="+mn-ea"/>
              </a:rPr>
              <a:t>第五级</a:t>
            </a:r>
            <a:endParaRPr>
              <a:sym typeface="+mn-ea"/>
            </a:endParaRPr>
          </a:p>
        </p:txBody>
      </p:sp>
      <p:sp>
        <p:nvSpPr>
          <p:cNvPr id="1048734"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6" name="标题"/>
          <p:cNvSpPr txBox="1">
            <a:spLocks noGrp="1"/>
          </p:cNvSpPr>
          <p:nvPr>
            <p:ph type="title" idx="2"/>
            <p:custDataLst>
              <p:tags r:id="rId5"/>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5" name="图片 7"/>
          <p:cNvPicPr>
            <a:picLocks noChangeAspect="1"/>
          </p:cNvPicPr>
          <p:nvPr>
            <p:custDataLst>
              <p:tags r:id="rId7"/>
            </p:custDataLst>
          </p:nvPr>
        </p:nvPicPr>
        <p:blipFill>
          <a:blip r:embed="rId6"/>
          <a:stretch>
            <a:fillRect/>
          </a:stretch>
        </p:blipFill>
        <p:spPr>
          <a:xfrm flipH="1" flipV="1">
            <a:off x="10700385" y="0"/>
            <a:ext cx="1491615" cy="1223645"/>
          </a:xfrm>
          <a:prstGeom prst="rect">
            <a:avLst/>
          </a:prstGeom>
        </p:spPr>
      </p:pic>
      <p:sp>
        <p:nvSpPr>
          <p:cNvPr id="1048738" name="日期占位符 4"/>
          <p:cNvSpPr>
            <a:spLocks noGrp="1"/>
          </p:cNvSpPr>
          <p:nvPr>
            <p:ph type="dt" sz="half" idx="10"/>
            <p:custDataLst>
              <p:tags r:id="rId8"/>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0"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2" name="灯片编号占位符 6"/>
          <p:cNvSpPr>
            <a:spLocks noGrp="1"/>
          </p:cNvSpPr>
          <p:nvPr>
            <p:ph type="sldNum" sz="quarter" idx="12"/>
            <p:custDataLst>
              <p:tags r:id="rId10"/>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7" name="图片 15"/>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44"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6" name="标题"/>
          <p:cNvSpPr txBox="1">
            <a:spLocks noGrp="1"/>
          </p:cNvSpPr>
          <p:nvPr>
            <p:ph type="title" idx="5"/>
            <p:custDataLst>
              <p:tags r:id="rId4"/>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48"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2" name="标题"/>
          <p:cNvSpPr txBox="1">
            <a:spLocks noGrp="1"/>
          </p:cNvSpPr>
          <p:nvPr>
            <p:ph type="title" idx="2"/>
            <p:custDataLst>
              <p:tags r:id="rId7"/>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9" name="图片 9"/>
          <p:cNvPicPr>
            <a:picLocks noChangeAspect="1"/>
          </p:cNvPicPr>
          <p:nvPr>
            <p:custDataLst>
              <p:tags r:id="rId9"/>
            </p:custDataLst>
          </p:nvPr>
        </p:nvPicPr>
        <p:blipFill>
          <a:blip r:embed="rId8"/>
          <a:stretch>
            <a:fillRect/>
          </a:stretch>
        </p:blipFill>
        <p:spPr>
          <a:xfrm flipH="1" flipV="1">
            <a:off x="10700385" y="0"/>
            <a:ext cx="1491615" cy="1223645"/>
          </a:xfrm>
          <a:prstGeom prst="rect">
            <a:avLst/>
          </a:prstGeom>
        </p:spPr>
      </p:pic>
      <p:sp>
        <p:nvSpPr>
          <p:cNvPr id="1048754" name="日期占位符 6"/>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6"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58" name="灯片编号占位符 8"/>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81" name="图片 7"/>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0" name="标题"/>
          <p:cNvSpPr txBox="1">
            <a:spLocks noGrp="1"/>
          </p:cNvSpPr>
          <p:nvPr>
            <p:ph type="title" idx="2"/>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83" name="图片 5"/>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62"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6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6"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85" name="图片 6"/>
          <p:cNvPicPr>
            <a:picLocks noChangeAspect="1"/>
          </p:cNvPicPr>
          <p:nvPr>
            <p:custDataLst>
              <p:tags r:id="rId2"/>
            </p:custDataLst>
          </p:nvPr>
        </p:nvPicPr>
        <p:blipFill>
          <a:blip r:embed="rId1"/>
          <a:stretch>
            <a:fillRect/>
          </a:stretch>
        </p:blipFill>
        <p:spPr>
          <a:xfrm flipH="1" flipV="1">
            <a:off x="10700385" y="0"/>
            <a:ext cx="1491615" cy="1223645"/>
          </a:xfrm>
          <a:prstGeom prst="rect">
            <a:avLst/>
          </a:prstGeom>
        </p:spPr>
      </p:pic>
      <p:pic>
        <p:nvPicPr>
          <p:cNvPr id="2097187" name="图片 8"/>
          <p:cNvPicPr>
            <a:picLocks noChangeAspect="1"/>
          </p:cNvPicPr>
          <p:nvPr>
            <p:custDataLst>
              <p:tags r:id="rId4"/>
            </p:custDataLst>
          </p:nvPr>
        </p:nvPicPr>
        <p:blipFill>
          <a:blip r:embed="rId3"/>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8" name="日期占位符 1"/>
          <p:cNvSpPr>
            <a:spLocks noGrp="1"/>
          </p:cNvSpPr>
          <p:nvPr>
            <p:ph type="dt" sz="half" idx="10"/>
            <p:custDataLst>
              <p:tags r:id="rId5"/>
            </p:custDataLst>
          </p:nvPr>
        </p:nvSpPr>
        <p:spPr/>
        <p:txBody>
          <a:bodyPr/>
          <a:lstStyle/>
          <a:p>
            <a:fld id="{AC1B7B3F-A56B-4310-A966-BD55D80449F1}" type="datetimeFigureOut">
              <a:rPr lang="zh-CN" altLang="en-US" smtClean="0"/>
              <a:t/>
            </a:fld>
            <a:endParaRPr lang="zh-CN" altLang="en-US"/>
          </a:p>
        </p:txBody>
      </p:sp>
      <p:sp>
        <p:nvSpPr>
          <p:cNvPr id="1048770" name="页脚占位符 2"/>
          <p:cNvSpPr>
            <a:spLocks noGrp="1"/>
          </p:cNvSpPr>
          <p:nvPr>
            <p:ph type="ftr" sz="quarter" idx="11"/>
            <p:custDataLst>
              <p:tags r:id="rId6"/>
            </p:custDataLst>
          </p:nvPr>
        </p:nvSpPr>
        <p:spPr/>
        <p:txBody>
          <a:bodyPr/>
          <a:lstStyle/>
          <a:p>
            <a:endParaRPr lang="zh-CN" altLang="en-US"/>
          </a:p>
        </p:txBody>
      </p:sp>
      <p:sp>
        <p:nvSpPr>
          <p:cNvPr id="1048772" name="灯片编号占位符 3"/>
          <p:cNvSpPr>
            <a:spLocks noGrp="1"/>
          </p:cNvSpPr>
          <p:nvPr>
            <p:ph type="sldNum" sz="quarter" idx="12"/>
            <p:custDataLst>
              <p:tags r:id="rId7"/>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89"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74" name="正文"/>
          <p:cNvSpPr txBox="1">
            <a:spLocks noGrp="1"/>
          </p:cNvSpPr>
          <p:nvPr>
            <p:ph idx="2"/>
            <p:custDataLst>
              <p:tags r:id="rId3"/>
            </p:custDataLst>
          </p:nvPr>
        </p:nvSpPr>
        <p:spPr>
          <a:xfrm>
            <a:off x="608330" y="327025"/>
            <a:ext cx="10968990" cy="59296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pic>
        <p:nvPicPr>
          <p:cNvPr id="2097191" name="图片 6"/>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76"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8"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0"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93"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82" name="副标题"/>
          <p:cNvSpPr txBox="1">
            <a:spLocks noGrp="1"/>
          </p:cNvSpPr>
          <p:nvPr>
            <p:ph type="body" idx="3" hasCustomPrompt="1"/>
            <p:custDataLst>
              <p:tags r:id="rId3"/>
            </p:custDataLst>
          </p:nvPr>
        </p:nvSpPr>
        <p:spPr>
          <a:xfrm>
            <a:off x="969010" y="962025"/>
            <a:ext cx="10608310" cy="398780"/>
          </a:xfrm>
          <a:prstGeom prst="rect">
            <a:avLst/>
          </a:prstGeom>
          <a:noFill/>
          <a:ln>
            <a:noFill/>
            <a:prstDash val="sysDash"/>
          </a:ln>
        </p:spPr>
        <p:txBody>
          <a:bodyPr wrap="square" tIns="0" bIns="0"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65000"/>
                    <a:lumOff val="3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784" name="标题"/>
          <p:cNvSpPr txBox="1">
            <a:spLocks noGrp="1"/>
          </p:cNvSpPr>
          <p:nvPr>
            <p:ph type="title" idx="2"/>
            <p:custDataLst>
              <p:tags r:id="rId4"/>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95" name="图片 5"/>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786" name="日期占位符 2"/>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9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792"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94"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9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96"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98"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0"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2"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4" name="署名"/>
          <p:cNvSpPr txBox="1">
            <a:spLocks noGrp="1"/>
          </p:cNvSpPr>
          <p:nvPr>
            <p:ph type="body" idx="3" hasCustomPrompt="1"/>
            <p:custDataLst>
              <p:tags r:id="rId11"/>
            </p:custDataLst>
          </p:nvPr>
        </p:nvSpPr>
        <p:spPr>
          <a:xfrm>
            <a:off x="1463143" y="6107907"/>
            <a:ext cx="1752600" cy="627380"/>
          </a:xfrm>
          <a:prstGeom prst="rect">
            <a:avLst/>
          </a:prstGeom>
          <a:noFill/>
        </p:spPr>
        <p:txBody>
          <a:bodyPr vert="horz" wrap="square" lIns="91440" tIns="45720" rIns="91440" bIns="45720" rtlCol="0" anchor="t">
            <a:sp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站酷文艺体"/>
                <a:ea typeface="站酷文艺体"/>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806" name="标题"/>
          <p:cNvSpPr txBox="1">
            <a:spLocks noGrp="1"/>
          </p:cNvSpPr>
          <p:nvPr>
            <p:ph type="title" idx="1" hasCustomPrompt="1"/>
            <p:custDataLst>
              <p:tags r:id="rId12"/>
            </p:custDataLst>
          </p:nvPr>
        </p:nvSpPr>
        <p:spPr>
          <a:xfrm>
            <a:off x="1106170" y="1579245"/>
            <a:ext cx="6847840" cy="2820035"/>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90000"/>
              </a:lnSpc>
              <a:buClrTx/>
              <a:buSzTx/>
              <a:buFontTx/>
              <a:buNone/>
              <a:defRPr kumimoji="0" lang="zh-CN" altLang="en-US" sz="8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808" name="日期占位符 3"/>
          <p:cNvSpPr>
            <a:spLocks noGrp="1"/>
          </p:cNvSpPr>
          <p:nvPr>
            <p:ph type="dt" sz="half" idx="10"/>
            <p:custDataLst>
              <p:tags r:id="rId13"/>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10"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812" name="灯片编号占位符 5"/>
          <p:cNvSpPr>
            <a:spLocks noGrp="1"/>
          </p:cNvSpPr>
          <p:nvPr>
            <p:ph type="sldNum" sz="quarter" idx="12"/>
            <p:custDataLst>
              <p:tags r:id="rId15"/>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97.xml" /><Relationship Id="rId14" Type="http://schemas.openxmlformats.org/officeDocument/2006/relationships/image" Target="../media/image4.png" /><Relationship Id="rId15" Type="http://schemas.openxmlformats.org/officeDocument/2006/relationships/tags" Target="../tags/tag98.xml" /><Relationship Id="rId16" Type="http://schemas.openxmlformats.org/officeDocument/2006/relationships/tags" Target="../tags/tag99.xml" /><Relationship Id="rId17" Type="http://schemas.openxmlformats.org/officeDocument/2006/relationships/tags" Target="../tags/tag100.xml" /><Relationship Id="rId18" Type="http://schemas.openxmlformats.org/officeDocument/2006/relationships/tags" Target="../tags/tag101.xml" /><Relationship Id="rId19" Type="http://schemas.openxmlformats.org/officeDocument/2006/relationships/tags" Target="../tags/tag102.xml" /><Relationship Id="rId2" Type="http://schemas.openxmlformats.org/officeDocument/2006/relationships/slideLayout" Target="../slideLayouts/slideLayout13.xml" /><Relationship Id="rId20" Type="http://schemas.openxmlformats.org/officeDocument/2006/relationships/tags" Target="../tags/tag103.xml" /><Relationship Id="rId21" Type="http://schemas.openxmlformats.org/officeDocument/2006/relationships/tags" Target="../tags/tag104.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p:cNvPicPr>
            <a:picLocks noChangeAspect="1"/>
          </p:cNvPicPr>
          <p:nvPr>
            <p:custDataLst>
              <p:tags r:id="rId13"/>
            </p:custDataLst>
          </p:nvPr>
        </p:nvPicPr>
        <p:blipFill>
          <a:blip r:embed="rId12"/>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pic>
        <p:nvPicPr>
          <p:cNvPr id="2097155" name="图片 5"/>
          <p:cNvPicPr>
            <a:picLocks noChangeAspect="1"/>
          </p:cNvPicPr>
          <p:nvPr>
            <p:custDataLst>
              <p:tags r:id="rId15"/>
            </p:custDataLst>
          </p:nvPr>
        </p:nvPicPr>
        <p:blipFill>
          <a:blip r:embed="rId14"/>
          <a:stretch>
            <a:fillRect/>
          </a:stretch>
        </p:blipFill>
        <p:spPr>
          <a:xfrm flipH="1" flipV="1">
            <a:off x="10700385" y="0"/>
            <a:ext cx="1491615" cy="1223645"/>
          </a:xfrm>
          <a:prstGeom prst="rect">
            <a:avLst/>
          </a:prstGeom>
        </p:spPr>
      </p:pic>
      <p:sp>
        <p:nvSpPr>
          <p:cNvPr id="1048654" name="日期占位符 2"/>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6" name="页脚占位符 3"/>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4"/>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0" name="标题占位符 8"/>
          <p:cNvSpPr>
            <a:spLocks noGrp="1"/>
          </p:cNvSpPr>
          <p:nvPr>
            <p:ph type="title"/>
            <p:custDataLst>
              <p:tags r:id="rId19"/>
            </p:custDataLst>
          </p:nvPr>
        </p:nvSpPr>
        <p:spPr>
          <a:xfrm>
            <a:off x="838200" y="391003"/>
            <a:ext cx="10515600" cy="530927"/>
          </a:xfrm>
          <a:prstGeom prst="rect">
            <a:avLst/>
          </a:prstGeom>
          <a:noFill/>
        </p:spPr>
        <p:txBody>
          <a:bodyPr vert="horz" wrap="square" lIns="91440" tIns="0" rIns="91440" bIns="0" rtlCol="0" anchor="b" anchorCtr="0">
            <a:normAutofit/>
          </a:bodyPr>
          <a:lstStyle/>
          <a:p>
            <a:pPr marL="0" marR="0" lvl="0" fontAlgn="auto">
              <a:lnSpc>
                <a:spcPct val="110000"/>
              </a:lnSpc>
              <a:buClrTx/>
              <a:buSzTx/>
              <a:buFontTx/>
            </a:pPr>
            <a:r>
              <a:rPr lang="zh-CN" altLang="en-US"/>
              <a:t>单击此处编辑母版标题样式</a:t>
            </a:r>
            <a:endParaRPr lang="zh-CN" altLang="en-US"/>
          </a:p>
        </p:txBody>
      </p:sp>
      <p:sp>
        <p:nvSpPr>
          <p:cNvPr id="1048662" name="文本占位符 9"/>
          <p:cNvSpPr>
            <a:spLocks noGrp="1"/>
          </p:cNvSpPr>
          <p:nvPr>
            <p:ph type="body" idx="1"/>
            <p:custDataLst>
              <p:tags r:id="rId20"/>
            </p:custDataLst>
          </p:nvPr>
        </p:nvSpPr>
        <p:spPr>
          <a:xfrm>
            <a:off x="838200" y="1052423"/>
            <a:ext cx="10515600" cy="5124540"/>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Font typeface="Wingdings" panose="05000000000000000000" pitchFamily="2" charset="2"/>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Font typeface="Wingdings" panose="05000000000000000000" pitchFamily="2" charset="2"/>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Font typeface="Wingdings" panose="05000000000000000000" pitchFamily="2" charset="2"/>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pitchFamily="2" charset="2"/>
              <a:buChar char="¢"/>
            </a:pPr>
            <a:r>
              <a:rPr lang="zh-CN" altLang="en-US"/>
              <a:t>四级</a:t>
            </a:r>
            <a:endParaRPr lang="zh-CN" altLang="en-US"/>
          </a:p>
          <a:p>
            <a:pPr marR="0" lvl="4" fontAlgn="auto">
              <a:lnSpc>
                <a:spcPct val="120000"/>
              </a:lnSpc>
              <a:spcBef>
                <a:spcPts val="1200"/>
              </a:spcBef>
              <a:spcAft>
                <a:spcPct val="0"/>
              </a:spcAft>
              <a:buClr>
                <a:schemeClr val="accent1"/>
              </a:buClr>
              <a:buFont typeface="Wingdings" panose="05000000000000000000" pitchFamily="2" charset="2"/>
              <a:buChar char="¢"/>
            </a:pPr>
            <a:r>
              <a:rPr lang="zh-CN" altLang="en-US"/>
              <a:t>五级</a:t>
            </a:r>
            <a:endParaRPr lang="zh-CN" altLang="en-US"/>
          </a:p>
        </p:txBody>
      </p:sp>
      <p:sp>
        <p:nvSpPr>
          <p:cNvPr id="1048664" name="KSO_TEMPLATE" hidden="1"/>
          <p:cNvSpPr/>
          <p:nvPr userDrawn="1">
            <p:custDataLst>
              <p:tags r:id="rId21"/>
            </p:custDataLst>
          </p:nvPr>
        </p:nvSpPr>
        <p:spPr>
          <a:xfrm flipH="1">
            <a:off x="0" y="0"/>
            <a:ext cx="0" cy="0"/>
          </a:xfrm>
          <a:prstGeom prst="rect">
            <a:avLst/>
          </a:prstGeom>
          <a:solidFill>
            <a:srgbClr val="A1D6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Tree>
  </p:cSld>
  <p:clrMap bg1="lt1" tx1="dk1" bg2="lt2" tx2="dk2" accent1="accent1" accent2="accent2" accent3="accent3" accent4="accent4" accent5="accent5" accent6="accent6" hlink="hlink" folHlink="folHlink"/>
  <p:sldLayoutIdLst>
    <p:sldLayoutId id="2147483660" r:id="rId1"/>
    <p:sldLayoutId id="2147506872" r:id="rId2"/>
    <p:sldLayoutId id="2147506873" r:id="rId3"/>
    <p:sldLayoutId id="2147506874" r:id="rId4"/>
    <p:sldLayoutId id="2147506875" r:id="rId5"/>
    <p:sldLayoutId id="2147506876" r:id="rId6"/>
    <p:sldLayoutId id="2147506877" r:id="rId7"/>
    <p:sldLayoutId id="2147506878" r:id="rId8"/>
    <p:sldLayoutId id="2147506879" r:id="rId9"/>
    <p:sldLayoutId id="2147506880" r:id="rId10"/>
    <p:sldLayoutId id="2147506881"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0" normalizeH="0" baseline="0" smtClean="0">
          <a:solidFill>
            <a:schemeClr val="accent1"/>
          </a:solidFill>
          <a:latin typeface="+mj-ea"/>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notesSlide" Target="../notesSlides/notesSlide2.xml" /><Relationship Id="rId20" Type="http://schemas.openxmlformats.org/officeDocument/2006/relationships/tags" Target="../tags/tag126.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18" Type="http://schemas.openxmlformats.org/officeDocument/2006/relationships/tags" Target="../tags/tag147.xml" /><Relationship Id="rId19" Type="http://schemas.openxmlformats.org/officeDocument/2006/relationships/tags" Target="../tags/tag148.xml" /><Relationship Id="rId2" Type="http://schemas.openxmlformats.org/officeDocument/2006/relationships/tags" Target="../tags/tag131.xml" /><Relationship Id="rId20" Type="http://schemas.openxmlformats.org/officeDocument/2006/relationships/tags" Target="../tags/tag149.xml" /><Relationship Id="rId21" Type="http://schemas.openxmlformats.org/officeDocument/2006/relationships/tags" Target="../tags/tag150.xml" /><Relationship Id="rId22" Type="http://schemas.openxmlformats.org/officeDocument/2006/relationships/tags" Target="../tags/tag151.xml" /><Relationship Id="rId23" Type="http://schemas.openxmlformats.org/officeDocument/2006/relationships/tags" Target="../tags/tag152.xml" /><Relationship Id="rId24" Type="http://schemas.openxmlformats.org/officeDocument/2006/relationships/tags" Target="../tags/tag153.xml" /><Relationship Id="rId25" Type="http://schemas.openxmlformats.org/officeDocument/2006/relationships/tags" Target="../tags/tag154.xml" /><Relationship Id="rId26" Type="http://schemas.openxmlformats.org/officeDocument/2006/relationships/tags" Target="../tags/tag155.xml" /><Relationship Id="rId27" Type="http://schemas.openxmlformats.org/officeDocument/2006/relationships/tags" Target="../tags/tag156.xml" /><Relationship Id="rId28" Type="http://schemas.openxmlformats.org/officeDocument/2006/relationships/tags" Target="../tags/tag157.xml" /><Relationship Id="rId29" Type="http://schemas.openxmlformats.org/officeDocument/2006/relationships/tags" Target="../tags/tag158.xml" /><Relationship Id="rId3" Type="http://schemas.openxmlformats.org/officeDocument/2006/relationships/tags" Target="../tags/tag132.xml" /><Relationship Id="rId30" Type="http://schemas.openxmlformats.org/officeDocument/2006/relationships/tags" Target="../tags/tag159.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17" Type="http://schemas.openxmlformats.org/officeDocument/2006/relationships/tags" Target="../tags/tag175.xml" /><Relationship Id="rId18" Type="http://schemas.openxmlformats.org/officeDocument/2006/relationships/tags" Target="../tags/tag176.xml" /><Relationship Id="rId19" Type="http://schemas.openxmlformats.org/officeDocument/2006/relationships/tags" Target="../tags/tag177.xml" /><Relationship Id="rId2" Type="http://schemas.openxmlformats.org/officeDocument/2006/relationships/tags" Target="../tags/tag160.xml" /><Relationship Id="rId20" Type="http://schemas.openxmlformats.org/officeDocument/2006/relationships/tags" Target="../tags/tag178.xml" /><Relationship Id="rId21" Type="http://schemas.openxmlformats.org/officeDocument/2006/relationships/tags" Target="../tags/tag179.xml" /><Relationship Id="rId22" Type="http://schemas.openxmlformats.org/officeDocument/2006/relationships/tags" Target="../tags/tag180.xml" /><Relationship Id="rId23" Type="http://schemas.openxmlformats.org/officeDocument/2006/relationships/tags" Target="../tags/tag181.xml" /><Relationship Id="rId24" Type="http://schemas.openxmlformats.org/officeDocument/2006/relationships/tags" Target="../tags/tag182.xml" /><Relationship Id="rId25" Type="http://schemas.openxmlformats.org/officeDocument/2006/relationships/tags" Target="../tags/tag183.xml" /><Relationship Id="rId26" Type="http://schemas.openxmlformats.org/officeDocument/2006/relationships/tags" Target="../tags/tag184.xml" /><Relationship Id="rId27" Type="http://schemas.openxmlformats.org/officeDocument/2006/relationships/tags" Target="../tags/tag185.xml" /><Relationship Id="rId28" Type="http://schemas.openxmlformats.org/officeDocument/2006/relationships/tags" Target="../tags/tag186.xml" /><Relationship Id="rId29" Type="http://schemas.openxmlformats.org/officeDocument/2006/relationships/tags" Target="../tags/tag187.xml" /><Relationship Id="rId3" Type="http://schemas.openxmlformats.org/officeDocument/2006/relationships/tags" Target="../tags/tag161.xml" /><Relationship Id="rId30" Type="http://schemas.openxmlformats.org/officeDocument/2006/relationships/tags" Target="../tags/tag188.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9.xml" /><Relationship Id="rId11" Type="http://schemas.openxmlformats.org/officeDocument/2006/relationships/tags" Target="../tags/tag210.xml" /><Relationship Id="rId12" Type="http://schemas.openxmlformats.org/officeDocument/2006/relationships/tags" Target="../tags/tag211.xml" /><Relationship Id="rId13" Type="http://schemas.openxmlformats.org/officeDocument/2006/relationships/tags" Target="../tags/tag212.xml" /><Relationship Id="rId14" Type="http://schemas.openxmlformats.org/officeDocument/2006/relationships/tags" Target="../tags/tag213.xml" /><Relationship Id="rId15" Type="http://schemas.openxmlformats.org/officeDocument/2006/relationships/tags" Target="../tags/tag214.xml" /><Relationship Id="rId16" Type="http://schemas.openxmlformats.org/officeDocument/2006/relationships/tags" Target="../tags/tag215.xml" /><Relationship Id="rId17" Type="http://schemas.openxmlformats.org/officeDocument/2006/relationships/tags" Target="../tags/tag216.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tags" Target="../tags/tag207.xml" /><Relationship Id="rId9" Type="http://schemas.openxmlformats.org/officeDocument/2006/relationships/tags" Target="../tags/tag20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3.xml" /><Relationship Id="rId11" Type="http://schemas.openxmlformats.org/officeDocument/2006/relationships/tags" Target="../tags/tag254.xml" /><Relationship Id="rId12" Type="http://schemas.openxmlformats.org/officeDocument/2006/relationships/tags" Target="../tags/tag255.xml" /><Relationship Id="rId13" Type="http://schemas.openxmlformats.org/officeDocument/2006/relationships/tags" Target="../tags/tag256.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tags" Target="../tags/tag25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20222311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3"/>
          <p:cNvSpPr>
            <a:spLocks noGrp="1"/>
          </p:cNvSpPr>
          <p:nvPr>
            <p:ph type="body" idx="3"/>
            <p:custDataLst>
              <p:tags r:id="rId3"/>
            </p:custDataLst>
          </p:nvPr>
        </p:nvSpPr>
        <p:spPr/>
        <p:txBody>
          <a:bodyPr/>
          <a:lstStyle/>
          <a:p>
            <a:r>
              <a:rPr lang="zh-CN" altLang="en-US"/>
              <a:t>汇报人：</a:t>
            </a:r>
            <a:r>
              <a:rPr lang="en-US" altLang="zh-CN"/>
              <a:t>XX</a:t>
            </a:r>
            <a:endParaRPr lang="zh-CN" altLang="en-US"/>
          </a:p>
        </p:txBody>
      </p:sp>
      <p:sp>
        <p:nvSpPr>
          <p:cNvPr id="1048650" name="文本占位符 4"/>
          <p:cNvSpPr>
            <a:spLocks noGrp="1"/>
          </p:cNvSpPr>
          <p:nvPr>
            <p:ph type="body" idx="2"/>
            <p:custDataLst>
              <p:tags r:id="rId4"/>
            </p:custDataLst>
          </p:nvPr>
        </p:nvSpPr>
        <p:spPr/>
        <p:txBody>
          <a:bodyPr/>
          <a:lstStyle/>
          <a:p>
            <a:r>
              <a:rPr lang="zh-CN" altLang="en-US"/>
              <a:t>单击此处添加副标题内容</a:t>
            </a:r>
            <a:endParaRPr lang="zh-CN" altLang="en-US"/>
          </a:p>
        </p:txBody>
      </p:sp>
      <p:sp>
        <p:nvSpPr>
          <p:cNvPr id="1048652" name="标题 5"/>
          <p:cNvSpPr>
            <a:spLocks noGrp="1"/>
          </p:cNvSpPr>
          <p:nvPr>
            <p:ph type="title" idx="1"/>
            <p:custDataLst>
              <p:tags r:id="rId5"/>
            </p:custDataLst>
          </p:nvPr>
        </p:nvSpPr>
        <p:spPr/>
        <p:txBody>
          <a:bodyPr/>
          <a:lstStyle/>
          <a:p>
            <a:r>
              <a:rPr lang="zh-CN" altLang="en-US"/>
              <a:t>在线教育助力个人成长</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38" name="文本占位符 1"/>
          <p:cNvSpPr>
            <a:spLocks noGrp="1"/>
          </p:cNvSpPr>
          <p:nvPr>
            <p:ph type="body" idx="6"/>
            <p:custDataLst>
              <p:tags r:id="rId3"/>
            </p:custDataLst>
          </p:nvPr>
        </p:nvSpPr>
        <p:spPr/>
        <p:txBody>
          <a:bodyPr/>
          <a:lstStyle/>
          <a:p>
            <a:r>
              <a:rPr lang="zh-CN" altLang="en-US"/>
              <a:t>C O N T E N T S</a:t>
            </a:r>
            <a:endParaRPr lang="zh-CN" altLang="en-US"/>
          </a:p>
        </p:txBody>
      </p:sp>
      <p:sp>
        <p:nvSpPr>
          <p:cNvPr id="1048840" name="标题 2"/>
          <p:cNvSpPr>
            <a:spLocks noGrp="1"/>
          </p:cNvSpPr>
          <p:nvPr>
            <p:ph type="title" idx="5"/>
            <p:custDataLst>
              <p:tags r:id="rId4"/>
            </p:custDataLst>
          </p:nvPr>
        </p:nvSpPr>
        <p:spPr/>
        <p:txBody>
          <a:bodyPr>
            <a:normAutofit fontScale="90000"/>
          </a:bodyPr>
          <a:lstStyle/>
          <a:p>
            <a:r>
              <a:rPr lang="zh-CN" altLang="en-US"/>
              <a:t>目录</a:t>
            </a:r>
            <a:endParaRPr lang="zh-CN" altLang="en-US"/>
          </a:p>
        </p:txBody>
      </p:sp>
      <p:sp>
        <p:nvSpPr>
          <p:cNvPr id="1048842" name="矩形: 圆角 28"/>
          <p:cNvSpPr/>
          <p:nvPr>
            <p:custDataLst>
              <p:tags r:id="rId5"/>
            </p:custDataLst>
          </p:nvPr>
        </p:nvSpPr>
        <p:spPr>
          <a:xfrm>
            <a:off x="3818890" y="110299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44" name="序号"/>
          <p:cNvSpPr txBox="1"/>
          <p:nvPr>
            <p:custDataLst>
              <p:tags r:id="rId6"/>
            </p:custDataLst>
          </p:nvPr>
        </p:nvSpPr>
        <p:spPr>
          <a:xfrm>
            <a:off x="3892830" y="114841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01</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46" name="标题"/>
          <p:cNvSpPr txBox="1"/>
          <p:nvPr>
            <p:custDataLst>
              <p:tags r:id="rId7"/>
            </p:custDataLst>
          </p:nvPr>
        </p:nvSpPr>
        <p:spPr>
          <a:xfrm>
            <a:off x="4750004" y="121389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在线教育的发展历程</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48" name="矩形: 圆角 28"/>
          <p:cNvSpPr/>
          <p:nvPr>
            <p:custDataLst>
              <p:tags r:id="rId8"/>
            </p:custDataLst>
          </p:nvPr>
        </p:nvSpPr>
        <p:spPr>
          <a:xfrm>
            <a:off x="3818890" y="213296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0" name="序号"/>
          <p:cNvSpPr txBox="1"/>
          <p:nvPr>
            <p:custDataLst>
              <p:tags r:id="rId9"/>
            </p:custDataLst>
          </p:nvPr>
        </p:nvSpPr>
        <p:spPr>
          <a:xfrm>
            <a:off x="3892830" y="217838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02</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2" name="标题"/>
          <p:cNvSpPr txBox="1"/>
          <p:nvPr>
            <p:custDataLst>
              <p:tags r:id="rId10"/>
            </p:custDataLst>
          </p:nvPr>
        </p:nvSpPr>
        <p:spPr>
          <a:xfrm>
            <a:off x="4750004" y="224386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在线教育的优势</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54" name="矩形: 圆角 28"/>
          <p:cNvSpPr/>
          <p:nvPr>
            <p:custDataLst>
              <p:tags r:id="rId11"/>
            </p:custDataLst>
          </p:nvPr>
        </p:nvSpPr>
        <p:spPr>
          <a:xfrm>
            <a:off x="3818890" y="316293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6" name="序号"/>
          <p:cNvSpPr txBox="1"/>
          <p:nvPr>
            <p:custDataLst>
              <p:tags r:id="rId12"/>
            </p:custDataLst>
          </p:nvPr>
        </p:nvSpPr>
        <p:spPr>
          <a:xfrm>
            <a:off x="3892830" y="320835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03</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8" name="标题"/>
          <p:cNvSpPr txBox="1"/>
          <p:nvPr>
            <p:custDataLst>
              <p:tags r:id="rId13"/>
            </p:custDataLst>
          </p:nvPr>
        </p:nvSpPr>
        <p:spPr>
          <a:xfrm>
            <a:off x="4750004" y="3273839"/>
            <a:ext cx="4286398" cy="489034"/>
          </a:xfrm>
          <a:prstGeom prst="rect">
            <a:avLst/>
          </a:prstGeom>
          <a:noFill/>
        </p:spPr>
        <p:txBody>
          <a:bodyPr wrap="square" lIns="0" tIns="0" rIns="0" bIns="0" rtlCol="0" anchor="ctr" anchorCtr="0">
            <a:normAutofit fontScale="96429"/>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在线教育对个人成长的助力</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60" name="矩形: 圆角 28"/>
          <p:cNvSpPr/>
          <p:nvPr>
            <p:custDataLst>
              <p:tags r:id="rId14"/>
            </p:custDataLst>
          </p:nvPr>
        </p:nvSpPr>
        <p:spPr>
          <a:xfrm>
            <a:off x="3818890" y="419290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2" name="序号"/>
          <p:cNvSpPr txBox="1"/>
          <p:nvPr>
            <p:custDataLst>
              <p:tags r:id="rId15"/>
            </p:custDataLst>
          </p:nvPr>
        </p:nvSpPr>
        <p:spPr>
          <a:xfrm>
            <a:off x="3892830" y="423832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04</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64" name="标题"/>
          <p:cNvSpPr txBox="1"/>
          <p:nvPr>
            <p:custDataLst>
              <p:tags r:id="rId16"/>
            </p:custDataLst>
          </p:nvPr>
        </p:nvSpPr>
        <p:spPr>
          <a:xfrm>
            <a:off x="4750004" y="430380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在线教育的挑战与对策</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66" name="矩形: 圆角 28"/>
          <p:cNvSpPr/>
          <p:nvPr>
            <p:custDataLst>
              <p:tags r:id="rId17"/>
            </p:custDataLst>
          </p:nvPr>
        </p:nvSpPr>
        <p:spPr>
          <a:xfrm>
            <a:off x="3818890" y="522287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8" name="序号"/>
          <p:cNvSpPr txBox="1"/>
          <p:nvPr>
            <p:custDataLst>
              <p:tags r:id="rId18"/>
            </p:custDataLst>
          </p:nvPr>
        </p:nvSpPr>
        <p:spPr>
          <a:xfrm>
            <a:off x="3892830" y="526829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05</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70" name="标题"/>
          <p:cNvSpPr txBox="1"/>
          <p:nvPr>
            <p:custDataLst>
              <p:tags r:id="rId19"/>
            </p:custDataLst>
          </p:nvPr>
        </p:nvSpPr>
        <p:spPr>
          <a:xfrm>
            <a:off x="4750004" y="533377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未来在线教育的发展趋势</a:t>
            </a:r>
            <a:endParaRPr lang="zh-CN" altLang="en-US" sz="2800">
              <a:solidFill>
                <a:schemeClr val="accent1">
                  <a:lumMod val="75000"/>
                </a:schemeClr>
              </a:solidFill>
              <a:latin typeface="+mj-ea"/>
              <a:ea typeface="+mj-ea"/>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0" name="标题 1"/>
          <p:cNvSpPr>
            <a:spLocks noGrp="1"/>
          </p:cNvSpPr>
          <p:nvPr>
            <p:ph type="title" idx="4"/>
            <p:custDataLst>
              <p:tags r:id="rId2"/>
            </p:custDataLst>
          </p:nvPr>
        </p:nvSpPr>
        <p:spPr/>
        <p:txBody>
          <a:bodyPr>
            <a:normAutofit fontScale="90000"/>
          </a:bodyPr>
          <a:lstStyle/>
          <a:p>
            <a:r>
              <a:rPr lang="zh-CN" altLang="en-US"/>
              <a:t>在线教育的发展历程</a:t>
            </a:r>
            <a:endParaRPr lang="zh-CN" altLang="en-US"/>
          </a:p>
        </p:txBody>
      </p:sp>
      <p:sp>
        <p:nvSpPr>
          <p:cNvPr id="1048922"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8924" name="文本占位符 4"/>
          <p:cNvSpPr>
            <a:spLocks noGrp="1"/>
          </p:cNvSpPr>
          <p:nvPr>
            <p:ph type="body" idx="1"/>
            <p:custDataLst>
              <p:tags r:id="rId4"/>
            </p:custDataLst>
          </p:nvPr>
        </p:nvSpPr>
        <p:spPr/>
        <p:txBody>
          <a:bodyPr/>
          <a:lstStyle/>
          <a:p>
            <a:r>
              <a:rPr lang="zh-CN" altLang="en-US"/>
              <a:t>PART ONE</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66" name="标题 1"/>
          <p:cNvSpPr>
            <a:spLocks noGrp="1"/>
          </p:cNvSpPr>
          <p:nvPr>
            <p:ph type="title" idx="3"/>
          </p:nvPr>
        </p:nvSpPr>
        <p:spPr/>
        <p:txBody>
          <a:bodyPr/>
          <a:lstStyle/>
          <a:p>
            <a:r>
              <a:rPr lang="zh-CN" altLang="en-US"/>
              <a:t>互联网技术的推动</a:t>
            </a:r>
            <a:endParaRPr lang="zh-CN" altLang="en-US"/>
          </a:p>
        </p:txBody>
      </p:sp>
      <p:sp>
        <p:nvSpPr>
          <p:cNvPr id="1048968"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70"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72"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74"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76"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78"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8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82"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84"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8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88"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90"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2"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4"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6"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8"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00"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02"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04"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互联网技术的发展为在线教育提供了技术基础</a:t>
            </a:r>
            <a:endParaRPr lang="zh-CN" altLang="en-US" sz="1200" spc="150">
              <a:solidFill>
                <a:schemeClr val="tx1">
                  <a:lumMod val="65000"/>
                  <a:lumOff val="35000"/>
                </a:schemeClr>
              </a:solidFill>
              <a:latin typeface="+mn-ea"/>
              <a:sym typeface="+mn-ea"/>
            </a:endParaRPr>
          </a:p>
        </p:txBody>
      </p:sp>
      <p:sp>
        <p:nvSpPr>
          <p:cNvPr id="1049006"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大数据和人工智能技术的应用提升了在线教育的个性化与智能化水平</a:t>
            </a:r>
            <a:endParaRPr lang="zh-CN" altLang="en-US" sz="1200" spc="150">
              <a:solidFill>
                <a:schemeClr val="tx1">
                  <a:lumMod val="65000"/>
                  <a:lumOff val="35000"/>
                </a:schemeClr>
              </a:solidFill>
              <a:latin typeface="+mn-ea"/>
              <a:sym typeface="+mn-ea"/>
            </a:endParaRPr>
          </a:p>
        </p:txBody>
      </p:sp>
      <p:sp>
        <p:nvSpPr>
          <p:cNvPr id="1049008"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移动互联网的普及使得在线教育更加便捷</a:t>
            </a:r>
            <a:endParaRPr lang="zh-CN" altLang="en-US" sz="1200" spc="150">
              <a:solidFill>
                <a:schemeClr val="tx1">
                  <a:lumMod val="65000"/>
                  <a:lumOff val="35000"/>
                </a:schemeClr>
              </a:solidFill>
              <a:latin typeface="+mn-ea"/>
              <a:sym typeface="+mn-ea"/>
            </a:endParaRPr>
          </a:p>
        </p:txBody>
      </p:sp>
      <p:sp>
        <p:nvSpPr>
          <p:cNvPr id="1049010"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云计算技术的应用使得教育资源得以共享</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44" name="标题 1"/>
          <p:cNvSpPr>
            <a:spLocks noGrp="1"/>
          </p:cNvSpPr>
          <p:nvPr>
            <p:ph type="title" idx="3"/>
          </p:nvPr>
        </p:nvSpPr>
        <p:spPr/>
        <p:txBody>
          <a:bodyPr/>
          <a:lstStyle/>
          <a:p>
            <a:r>
              <a:rPr lang="zh-CN" altLang="en-US"/>
              <a:t>在线教育平台的兴起</a:t>
            </a:r>
            <a:endParaRPr lang="zh-CN" altLang="en-US"/>
          </a:p>
        </p:txBody>
      </p:sp>
      <p:sp>
        <p:nvSpPr>
          <p:cNvPr id="104904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4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5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5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5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5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5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6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6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6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6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6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7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7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7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互联网技术的发展为在线教育提供了技术支持</a:t>
            </a:r>
            <a:endParaRPr lang="zh-CN" altLang="en-US" sz="1200" spc="150">
              <a:solidFill>
                <a:schemeClr val="tx1">
                  <a:lumMod val="65000"/>
                  <a:lumOff val="35000"/>
                </a:schemeClr>
              </a:solidFill>
              <a:latin typeface="+mn-ea"/>
              <a:sym typeface="+mn-ea"/>
            </a:endParaRPr>
          </a:p>
        </p:txBody>
      </p:sp>
      <p:sp>
        <p:nvSpPr>
          <p:cNvPr id="104908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在线教育平台的兴起为个人成长提供了更多机会和资源</a:t>
            </a:r>
            <a:endParaRPr lang="zh-CN" altLang="en-US" sz="1200" spc="150">
              <a:solidFill>
                <a:schemeClr val="tx1">
                  <a:lumMod val="65000"/>
                  <a:lumOff val="35000"/>
                </a:schemeClr>
              </a:solidFill>
              <a:latin typeface="+mn-ea"/>
              <a:sym typeface="+mn-ea"/>
            </a:endParaRPr>
          </a:p>
        </p:txBody>
      </p:sp>
      <p:sp>
        <p:nvSpPr>
          <p:cNvPr id="104908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在线教育平台能够满足个性化学习的需求</a:t>
            </a:r>
            <a:endParaRPr lang="zh-CN" altLang="en-US" sz="1200" spc="150">
              <a:solidFill>
                <a:schemeClr val="tx1">
                  <a:lumMod val="65000"/>
                  <a:lumOff val="35000"/>
                </a:schemeClr>
              </a:solidFill>
              <a:latin typeface="+mn-ea"/>
              <a:sym typeface="+mn-ea"/>
            </a:endParaRPr>
          </a:p>
        </p:txBody>
      </p:sp>
      <p:sp>
        <p:nvSpPr>
          <p:cNvPr id="104908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传统教育模式的不足催生了在线教育平台的兴起</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22" name="标题 1"/>
          <p:cNvSpPr>
            <a:spLocks noGrp="1"/>
          </p:cNvSpPr>
          <p:nvPr>
            <p:ph type="title" idx="3"/>
          </p:nvPr>
        </p:nvSpPr>
        <p:spPr/>
        <p:txBody>
          <a:bodyPr/>
          <a:lstStyle/>
          <a:p>
            <a:r>
              <a:rPr lang="zh-CN" altLang="en-US"/>
              <a:t>政策支持与市场需求的推动</a:t>
            </a:r>
            <a:endParaRPr lang="zh-CN" altLang="en-US"/>
          </a:p>
        </p:txBody>
      </p:sp>
      <p:sp>
        <p:nvSpPr>
          <p:cNvPr id="1049124"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政策层面：国家出台了一系列鼓励在线教育发展的政策，为在线教育的发展提供了有力支持。</a:t>
            </a:r>
            <a:endParaRPr lang="zh-CN" altLang="en-US" sz="1200" spc="150">
              <a:solidFill>
                <a:schemeClr val="tx1">
                  <a:lumMod val="65000"/>
                  <a:lumOff val="35000"/>
                </a:schemeClr>
              </a:solidFill>
              <a:latin typeface="+mn-ea"/>
              <a:sym typeface="+mn-ea"/>
            </a:endParaRPr>
          </a:p>
        </p:txBody>
      </p:sp>
      <p:sp>
        <p:nvSpPr>
          <p:cNvPr id="1049126"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市场需求：随着人们对教育的重视程度不断提高，对于个性化、多元化、便捷化的教育需求也日益增强，这为在线教育的发展提供了广阔的市场空间。</a:t>
            </a:r>
            <a:endParaRPr lang="zh-CN" altLang="en-US" sz="1200" spc="150">
              <a:solidFill>
                <a:schemeClr val="tx1">
                  <a:lumMod val="65000"/>
                  <a:lumOff val="35000"/>
                </a:schemeClr>
              </a:solidFill>
              <a:latin typeface="+mn-ea"/>
              <a:sym typeface="+mn-ea"/>
            </a:endParaRPr>
          </a:p>
        </p:txBody>
      </p:sp>
      <p:sp>
        <p:nvSpPr>
          <p:cNvPr id="1049128"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技术进步：互联网、大数据、人工智能等技术的不断进步，为在线教育提供了更好的技术支持和用户体验。</a:t>
            </a:r>
            <a:endParaRPr lang="zh-CN" altLang="en-US" sz="1200" spc="150">
              <a:solidFill>
                <a:schemeClr val="tx1">
                  <a:lumMod val="65000"/>
                  <a:lumOff val="35000"/>
                </a:schemeClr>
              </a:solidFill>
              <a:latin typeface="+mn-ea"/>
              <a:sym typeface="+mn-ea"/>
            </a:endParaRPr>
          </a:p>
        </p:txBody>
      </p:sp>
      <p:sp>
        <p:nvSpPr>
          <p:cNvPr id="1049130"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竞争格局：在线教育市场的竞争格局日益激烈，各大平台为了争夺市场份额，不断创新和优化产品和服务，推动了在线教育的快速发展。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64" name="标题 1"/>
          <p:cNvSpPr>
            <a:spLocks noGrp="1"/>
          </p:cNvSpPr>
          <p:nvPr>
            <p:ph type="title" idx="3"/>
          </p:nvPr>
        </p:nvSpPr>
        <p:spPr/>
        <p:txBody>
          <a:bodyPr/>
          <a:lstStyle/>
          <a:p>
            <a:r>
              <a:rPr lang="zh-CN" altLang="en-US"/>
              <a:t>疫情加速在线教育的发展</a:t>
            </a:r>
            <a:endParaRPr lang="zh-CN" altLang="en-US"/>
          </a:p>
        </p:txBody>
      </p:sp>
      <p:sp>
        <p:nvSpPr>
          <p:cNvPr id="104916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在线教育用户规模激增</a:t>
            </a:r>
            <a:endParaRPr lang="zh-CN" altLang="en-US" sz="1200" spc="150">
              <a:solidFill>
                <a:schemeClr val="tx1">
                  <a:lumMod val="65000"/>
                  <a:lumOff val="35000"/>
                </a:schemeClr>
              </a:solidFill>
              <a:latin typeface="+mn-ea"/>
              <a:sym typeface="+mn-ea"/>
            </a:endParaRPr>
          </a:p>
        </p:txBody>
      </p:sp>
      <p:sp>
        <p:nvSpPr>
          <p:cNvPr id="104916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线上学习成为主流方式</a:t>
            </a:r>
            <a:endParaRPr lang="zh-CN" altLang="en-US" sz="1200" spc="150">
              <a:solidFill>
                <a:schemeClr val="tx1">
                  <a:lumMod val="65000"/>
                  <a:lumOff val="35000"/>
                </a:schemeClr>
              </a:solidFill>
              <a:latin typeface="+mn-ea"/>
              <a:sym typeface="+mn-ea"/>
            </a:endParaRPr>
          </a:p>
        </p:txBody>
      </p:sp>
      <p:sp>
        <p:nvSpPr>
          <p:cNvPr id="104917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政府政策支持推动在线教育发展</a:t>
            </a:r>
            <a:endParaRPr lang="zh-CN" altLang="en-US" sz="1200" spc="150">
              <a:solidFill>
                <a:schemeClr val="tx1">
                  <a:lumMod val="65000"/>
                  <a:lumOff val="35000"/>
                </a:schemeClr>
              </a:solidFill>
              <a:latin typeface="+mn-ea"/>
              <a:sym typeface="+mn-ea"/>
            </a:endParaRPr>
          </a:p>
        </p:txBody>
      </p:sp>
      <p:sp>
        <p:nvSpPr>
          <p:cNvPr id="104917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企业转型加速在线教育创新</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06" name="标题 1"/>
          <p:cNvSpPr>
            <a:spLocks noGrp="1"/>
          </p:cNvSpPr>
          <p:nvPr>
            <p:ph type="title" idx="4"/>
            <p:custDataLst>
              <p:tags r:id="rId2"/>
            </p:custDataLst>
          </p:nvPr>
        </p:nvSpPr>
        <p:spPr/>
        <p:txBody>
          <a:bodyPr>
            <a:normAutofit fontScale="96667"/>
          </a:bodyPr>
          <a:lstStyle/>
          <a:p>
            <a:r>
              <a:rPr lang="zh-CN" altLang="en-US"/>
              <a:t>在线教育的优势</a:t>
            </a:r>
            <a:endParaRPr lang="zh-CN" altLang="en-US"/>
          </a:p>
        </p:txBody>
      </p:sp>
      <p:sp>
        <p:nvSpPr>
          <p:cNvPr id="1049208"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9210" name="文本占位符 4"/>
          <p:cNvSpPr>
            <a:spLocks noGrp="1"/>
          </p:cNvSpPr>
          <p:nvPr>
            <p:ph type="body" idx="1"/>
            <p:custDataLst>
              <p:tags r:id="rId4"/>
            </p:custDataLst>
          </p:nvPr>
        </p:nvSpPr>
        <p:spPr/>
        <p:txBody>
          <a:bodyPr/>
          <a:lstStyle/>
          <a:p>
            <a:r>
              <a:rPr lang="zh-CN" altLang="en-US"/>
              <a:t>PART TWO</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52" name="标题 1"/>
          <p:cNvSpPr>
            <a:spLocks noGrp="1"/>
          </p:cNvSpPr>
          <p:nvPr>
            <p:ph type="title" idx="3"/>
          </p:nvPr>
        </p:nvSpPr>
        <p:spPr/>
        <p:txBody>
          <a:bodyPr/>
          <a:lstStyle/>
          <a:p>
            <a:r>
              <a:rPr lang="zh-CN" altLang="en-US"/>
              <a:t>灵活的学习方式</a:t>
            </a:r>
            <a:endParaRPr lang="zh-CN" altLang="en-US"/>
          </a:p>
        </p:txBody>
      </p:sp>
      <p:sp>
        <p:nvSpPr>
          <p:cNvPr id="1049254"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56"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5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60"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在线教育可以让学生自主掌握学习进度，根据自己的学习能力和节奏进行学习。</a:t>
            </a:r>
            <a:endParaRPr lang="en-US" altLang="zh-CN" sz="1600">
              <a:solidFill>
                <a:schemeClr val="dk1">
                  <a:lumMod val="80000"/>
                  <a:lumOff val="20000"/>
                </a:schemeClr>
              </a:solidFill>
              <a:latin typeface="+mn-ea"/>
              <a:sym typeface="+mn-ea"/>
            </a:endParaRPr>
          </a:p>
        </p:txBody>
      </p:sp>
      <p:sp>
        <p:nvSpPr>
          <p:cNvPr id="1049262"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6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66"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68"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在线教育不受时间和地点的限制，学生可以根据自己的需求和时间安排学习。</a:t>
            </a:r>
            <a:endParaRPr lang="zh-CN" altLang="en-US" sz="1600">
              <a:solidFill>
                <a:schemeClr val="dk1">
                  <a:lumMod val="80000"/>
                  <a:lumOff val="20000"/>
                </a:schemeClr>
              </a:solidFill>
              <a:latin typeface="+mn-ea"/>
              <a:sym typeface="+mn-ea"/>
            </a:endParaRPr>
          </a:p>
        </p:txBody>
      </p:sp>
      <p:sp>
        <p:nvSpPr>
          <p:cNvPr id="1049270"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72"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74"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76"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7888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在线教育提供多样化的学习资源，学生可以根据自己的兴趣和需求选择适合自己的课程和学习内容。</a:t>
            </a:r>
            <a:endParaRPr lang="zh-CN" altLang="en-US">
              <a:solidFill>
                <a:schemeClr val="dk1">
                  <a:lumMod val="80000"/>
                  <a:lumOff val="20000"/>
                </a:schemeClr>
              </a:solidFill>
              <a:latin typeface="+mn-ea"/>
              <a:sym typeface="+mn-ea"/>
            </a:endParaRPr>
          </a:p>
        </p:txBody>
      </p:sp>
      <p:sp>
        <p:nvSpPr>
          <p:cNvPr id="1049278"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80"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8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84"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在线教育可以提供个性化的学习服务，根据学生的学习情况和反馈进行针对性的指导和帮助。</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18" name="标题 1"/>
          <p:cNvSpPr>
            <a:spLocks noGrp="1"/>
          </p:cNvSpPr>
          <p:nvPr>
            <p:ph type="title" idx="3"/>
          </p:nvPr>
        </p:nvSpPr>
        <p:spPr/>
        <p:txBody>
          <a:bodyPr/>
          <a:lstStyle/>
          <a:p>
            <a:r>
              <a:rPr lang="zh-CN" altLang="en-US"/>
              <a:t>丰富的教育资源</a:t>
            </a:r>
            <a:endParaRPr lang="zh-CN" altLang="en-US"/>
          </a:p>
        </p:txBody>
      </p:sp>
      <p:sp>
        <p:nvSpPr>
          <p:cNvPr id="104932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全球范围内的优质课程资源</a:t>
            </a:r>
            <a:endParaRPr lang="zh-CN" altLang="en-US" sz="2000" spc="150">
              <a:solidFill>
                <a:schemeClr val="tx1">
                  <a:lumMod val="85000"/>
                  <a:lumOff val="15000"/>
                </a:schemeClr>
              </a:solidFill>
              <a:latin typeface="+mn-ea"/>
              <a:sym typeface="+mn-ea"/>
            </a:endParaRPr>
          </a:p>
        </p:txBody>
      </p:sp>
      <p:sp>
        <p:nvSpPr>
          <p:cNvPr id="104932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多样化的学习方式与内容</a:t>
            </a:r>
            <a:endParaRPr lang="zh-CN" altLang="en-US" sz="2000" spc="150">
              <a:solidFill>
                <a:schemeClr val="tx1">
                  <a:lumMod val="85000"/>
                  <a:lumOff val="15000"/>
                </a:schemeClr>
              </a:solidFill>
              <a:latin typeface="+mn-ea"/>
              <a:sym typeface="+mn-ea"/>
            </a:endParaRPr>
          </a:p>
        </p:txBody>
      </p:sp>
      <p:sp>
        <p:nvSpPr>
          <p:cNvPr id="104933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实时更新的课程内容和学习资料</a:t>
            </a:r>
            <a:endParaRPr lang="zh-CN" altLang="en-US" sz="2000" spc="150">
              <a:solidFill>
                <a:schemeClr val="tx1">
                  <a:lumMod val="85000"/>
                  <a:lumOff val="15000"/>
                </a:schemeClr>
              </a:solidFill>
              <a:latin typeface="+mn-ea"/>
              <a:sym typeface="+mn-ea"/>
            </a:endParaRPr>
          </a:p>
        </p:txBody>
      </p:sp>
      <p:sp>
        <p:nvSpPr>
          <p:cNvPr id="104933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方便快捷的获取方式，不受地域限制</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76" name="标题 1"/>
          <p:cNvSpPr>
            <a:spLocks noGrp="1"/>
          </p:cNvSpPr>
          <p:nvPr>
            <p:ph type="title" idx="3"/>
          </p:nvPr>
        </p:nvSpPr>
        <p:spPr/>
        <p:txBody>
          <a:bodyPr/>
          <a:lstStyle/>
          <a:p>
            <a:r>
              <a:rPr lang="zh-CN" altLang="en-US"/>
              <a:t>个性化的学习体验</a:t>
            </a:r>
            <a:endParaRPr lang="zh-CN" altLang="en-US"/>
          </a:p>
        </p:txBody>
      </p:sp>
      <p:sp>
        <p:nvSpPr>
          <p:cNvPr id="1049378"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80"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82"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84"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86"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在线教育平台可以提供个性化的学习计划和进度安排，满足不同学习者的需求。</a:t>
            </a:r>
            <a:endParaRPr lang="zh-CN" altLang="en-US" sz="1400" spc="150">
              <a:solidFill>
                <a:schemeClr val="tx1"/>
              </a:solidFill>
              <a:effectLst/>
              <a:latin typeface="+mn-ea"/>
              <a:sym typeface="+mn-ea"/>
            </a:endParaRPr>
          </a:p>
        </p:txBody>
      </p:sp>
      <p:sp>
        <p:nvSpPr>
          <p:cNvPr id="1049388"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学习者可以根据自己的兴趣和需求选择课程和学习内容。</a:t>
            </a:r>
            <a:endParaRPr lang="zh-CN" altLang="en-US" sz="1400" spc="150">
              <a:solidFill>
                <a:schemeClr val="tx1"/>
              </a:solidFill>
              <a:effectLst/>
              <a:latin typeface="+mn-ea"/>
              <a:sym typeface="+mn-ea"/>
            </a:endParaRPr>
          </a:p>
        </p:txBody>
      </p:sp>
      <p:sp>
        <p:nvSpPr>
          <p:cNvPr id="1049390"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通过在线教育平台，学习者可以随时随地学习，不受时间和地点的限制。</a:t>
            </a:r>
            <a:endParaRPr lang="zh-CN" altLang="en-US" sz="1400" spc="150">
              <a:solidFill>
                <a:schemeClr val="tx1"/>
              </a:solidFill>
              <a:effectLst/>
              <a:latin typeface="+mn-ea"/>
              <a:sym typeface="+mn-ea"/>
            </a:endParaRPr>
          </a:p>
        </p:txBody>
      </p:sp>
      <p:sp>
        <p:nvSpPr>
          <p:cNvPr id="1049392"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在线教育平台可以提供丰富的互动和交流机会，促进学习者之间的交流和合作。</a:t>
            </a:r>
            <a:endParaRPr lang="zh-CN" altLang="en-US" sz="1400" spc="150">
              <a:solidFill>
                <a:schemeClr val="tx1"/>
              </a:solidFill>
              <a:effectLst/>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26" name="标题 1"/>
          <p:cNvSpPr>
            <a:spLocks noGrp="1"/>
          </p:cNvSpPr>
          <p:nvPr>
            <p:ph type="title" idx="3"/>
          </p:nvPr>
        </p:nvSpPr>
        <p:spPr/>
        <p:txBody>
          <a:bodyPr/>
          <a:lstStyle/>
          <a:p>
            <a:r>
              <a:rPr lang="zh-CN" altLang="en-US"/>
              <a:t>降低教育成本</a:t>
            </a:r>
            <a:endParaRPr lang="zh-CN" altLang="en-US"/>
          </a:p>
        </p:txBody>
      </p:sp>
      <p:sp>
        <p:nvSpPr>
          <p:cNvPr id="1049428"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无需支付高昂的学费和书本费</a:t>
            </a:r>
            <a:endParaRPr lang="zh-CN" altLang="en-US" sz="1200" spc="150">
              <a:solidFill>
                <a:schemeClr val="tx1">
                  <a:lumMod val="65000"/>
                  <a:lumOff val="35000"/>
                </a:schemeClr>
              </a:solidFill>
              <a:latin typeface="+mn-ea"/>
              <a:sym typeface="+mn-ea"/>
            </a:endParaRPr>
          </a:p>
        </p:txBody>
      </p:sp>
      <p:sp>
        <p:nvSpPr>
          <p:cNvPr id="1049430"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免费或低成本的在线课程资源丰富</a:t>
            </a:r>
            <a:endParaRPr lang="zh-CN" altLang="en-US" sz="1200" spc="150">
              <a:solidFill>
                <a:schemeClr val="tx1">
                  <a:lumMod val="65000"/>
                  <a:lumOff val="35000"/>
                </a:schemeClr>
              </a:solidFill>
              <a:latin typeface="+mn-ea"/>
              <a:sym typeface="+mn-ea"/>
            </a:endParaRPr>
          </a:p>
        </p:txBody>
      </p:sp>
      <p:sp>
        <p:nvSpPr>
          <p:cNvPr id="1049432"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降低交通费用和时间成本</a:t>
            </a:r>
            <a:endParaRPr lang="zh-CN" altLang="en-US" sz="1200" spc="150">
              <a:solidFill>
                <a:schemeClr val="tx1">
                  <a:lumMod val="65000"/>
                  <a:lumOff val="35000"/>
                </a:schemeClr>
              </a:solidFill>
              <a:latin typeface="+mn-ea"/>
              <a:sym typeface="+mn-ea"/>
            </a:endParaRPr>
          </a:p>
        </p:txBody>
      </p:sp>
      <p:sp>
        <p:nvSpPr>
          <p:cNvPr id="1049434"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灵活的学习时间和地点，提高学习效率</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68" name="标题 1"/>
          <p:cNvSpPr>
            <a:spLocks noGrp="1"/>
          </p:cNvSpPr>
          <p:nvPr>
            <p:ph type="title" idx="4"/>
            <p:custDataLst>
              <p:tags r:id="rId2"/>
            </p:custDataLst>
          </p:nvPr>
        </p:nvSpPr>
        <p:spPr/>
        <p:txBody>
          <a:bodyPr>
            <a:normAutofit fontScale="90000"/>
          </a:bodyPr>
          <a:lstStyle/>
          <a:p>
            <a:r>
              <a:rPr lang="zh-CN" altLang="en-US"/>
              <a:t>在线教育对个人成长的助力</a:t>
            </a:r>
            <a:endParaRPr lang="zh-CN" altLang="en-US"/>
          </a:p>
        </p:txBody>
      </p:sp>
      <p:sp>
        <p:nvSpPr>
          <p:cNvPr id="1049470"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9472" name="文本占位符 4"/>
          <p:cNvSpPr>
            <a:spLocks noGrp="1"/>
          </p:cNvSpPr>
          <p:nvPr>
            <p:ph type="body" idx="1"/>
            <p:custDataLst>
              <p:tags r:id="rId4"/>
            </p:custDataLst>
          </p:nvPr>
        </p:nvSpPr>
        <p:spPr/>
        <p:txBody>
          <a:bodyPr/>
          <a:lstStyle/>
          <a:p>
            <a:r>
              <a:rPr lang="zh-CN" altLang="en-US"/>
              <a:t>PART THREE</a:t>
            </a:r>
            <a:endParaRPr lang="zh-CN" altLang="en-US"/>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14" name="标题 1"/>
          <p:cNvSpPr>
            <a:spLocks noGrp="1"/>
          </p:cNvSpPr>
          <p:nvPr>
            <p:ph type="title" idx="3"/>
          </p:nvPr>
        </p:nvSpPr>
        <p:spPr/>
        <p:txBody>
          <a:bodyPr/>
          <a:lstStyle/>
          <a:p>
            <a:r>
              <a:rPr lang="zh-CN" altLang="en-US"/>
              <a:t>提高自主学习能力</a:t>
            </a:r>
            <a:endParaRPr lang="zh-CN" altLang="en-US"/>
          </a:p>
        </p:txBody>
      </p:sp>
      <p:sp>
        <p:nvSpPr>
          <p:cNvPr id="1049516"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518"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0"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panose="020b0503020204020204" charset="-122"/>
                <a:sym typeface="+mn-ea"/>
              </a:rPr>
              <a:t>在线教育提供丰富的教育资源和多样化的学习方式，使学生能够自主选择适合自己的课程和学习方式。</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9522"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4"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6"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panose="020b0503020204020204" charset="-122"/>
                <a:sym typeface="+mn-ea"/>
              </a:rPr>
              <a:t>在线教育强调自主学习和自我管理，要求学生具备较强的自我约束和时间管理能力，从而提升自主学习能力。</a:t>
            </a:r>
            <a:endParaRPr lang="zh-CN" altLang="en-US" sz="1400" spc="150">
              <a:solidFill>
                <a:schemeClr val="tx1">
                  <a:lumMod val="75000"/>
                  <a:lumOff val="25000"/>
                </a:schemeClr>
              </a:solidFill>
              <a:latin typeface="Arial" pitchFamily="34" charset="0"/>
              <a:ea typeface="微软雅黑" panose="020b0503020204020204" charset="-122"/>
              <a:sym typeface="+mn-ea"/>
            </a:endParaRPr>
          </a:p>
        </p:txBody>
      </p:sp>
      <p:sp>
        <p:nvSpPr>
          <p:cNvPr id="1049528"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530"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400" spc="150">
                <a:solidFill>
                  <a:schemeClr val="lt1">
                    <a:lumMod val="100000"/>
                  </a:schemeClr>
                </a:solidFill>
                <a:latin typeface="Arial" pitchFamily="34" charset="0"/>
                <a:ea typeface="微软雅黑" panose="020b0503020204020204" charset="-122"/>
                <a:sym typeface="+mn-ea"/>
              </a:rPr>
              <a:t>在线教育通常采用项目式、案例式等教学方式，引导学生主动探究、思考和解决问题，提高自主学习能力。</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9532"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3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36"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38"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在线教育平台通常提供学习社区、论坛等互动交流平台，方便学生互相学习、交流和分享，促进自主学习能力的提高。</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https://d.book118.com/706202223113010035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3"/>
  <p:tag name="KSO_WM_UNIT_INDEX" val="3"/>
  <p:tag name="KSO_WM_UNIT_LAYERLEVEL" val="1"/>
  <p:tag name="KSO_WM_UNIT_LINE_FILL_TYPE" val="2"/>
  <p:tag name="KSO_WM_UNIT_LINE_FORE_SCHEMECOLOR_INDEX" val="5"/>
  <p:tag name="KSO_WM_UNIT_LINE_FORE_SCHEMECOLOR_INDEX_BRIGHTNESS" val="0.4"/>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 您的观看"/>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8.xml><?xml version="1.0" encoding="utf-8"?>
<p:tagLst xmlns:p="http://schemas.openxmlformats.org/presentationml/2006/main">
  <p:tag name="KSO_WM_BEAUTIFY_FLAG" val="#wm#"/>
  <p:tag name="KSO_WM_SLIDE_CONTENT_AREA" val="{&quot;left&quot;:&quot;52.5&quot;,&quot;top&quot;:&quot;72.25&quot;,&quot;width&quot;:&quot;514.2&quot;,&quot;height&quot;:&quot;263.3&quot;}"/>
  <p:tag name="KSO_WM_SLIDE_ID" val="custom20230300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1_1"/>
  <p:tag name="KSO_WM_UNIT_INDEX" val="1_1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1_2"/>
  <p:tag name="KSO_WM_UNIT_INDEX" val="1_1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2_1"/>
  <p:tag name="KSO_WM_UNIT_INDEX" val="1_2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2_2"/>
  <p:tag name="KSO_WM_UNIT_INDEX" val="1_2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3_1"/>
  <p:tag name="KSO_WM_UNIT_INDEX" val="1_3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3_2"/>
  <p:tag name="KSO_WM_UNIT_INDEX" val="1_3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4_1"/>
  <p:tag name="KSO_WM_UNIT_INDEX" val="1_4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4_2"/>
  <p:tag name="KSO_WM_UNIT_INDEX" val="1_4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5_1"/>
  <p:tag name="KSO_WM_UNIT_INDEX" val="1_5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5_2"/>
  <p:tag name="KSO_WM_UNIT_INDEX" val="1_5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6.xml><?xml version="1.0" encoding="utf-8"?>
<p:tagLst xmlns:p="http://schemas.openxmlformats.org/presentationml/2006/main">
  <p:tag name="KSO_WM_BEAUTIFY_FLAG" val="#wm#"/>
  <p:tag name="KSO_WM_DIAGRAM_GROUP_CODE" val="l1-1"/>
  <p:tag name="KSO_WM_SLIDE_DIAGTYPE" val="l"/>
  <p:tag name="KSO_WM_SLIDE_ID" val="custom20230300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ONE"/>
  <p:tag name="KSO_WM_UNIT_TYPE" val="e"/>
  <p:tag name="KSO_WM_UNIT_VALUE" val="6"/>
</p:tagLst>
</file>

<file path=ppt/tags/tag130.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5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8.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99.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WO"/>
  <p:tag name="KSO_WM_UNIT_TYPE" val="e"/>
  <p:tag name="KSO_WM_UNIT_VALUE" val="6"/>
</p:tagLst>
</file>

<file path=ppt/tags/tag200.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HREE"/>
  <p:tag name="KSO_WM_UNIT_TYPE" val="e"/>
  <p:tag name="KSO_WM_UNIT_VALUE" val="6"/>
</p:tagLst>
</file>

<file path=ppt/tags/tag244.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2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5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5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A5043"/>
      </a:dk2>
      <a:lt2>
        <a:srgbClr val="F2F8F6"/>
      </a:lt2>
      <a:accent1>
        <a:srgbClr val="549A54"/>
      </a:accent1>
      <a:accent2>
        <a:srgbClr val="4E9574"/>
      </a:accent2>
      <a:accent3>
        <a:srgbClr val="499094"/>
      </a:accent3>
      <a:accent4>
        <a:srgbClr val="66958F"/>
      </a:accent4>
      <a:accent5>
        <a:srgbClr val="A7A666"/>
      </a:accent5>
      <a:accent6>
        <a:srgbClr val="E7B63D"/>
      </a:accent6>
      <a:hlink>
        <a:srgbClr val="FFC000"/>
      </a:hlink>
      <a:folHlink>
        <a:srgbClr val="0EE29F"/>
      </a:folHlink>
    </a:clrScheme>
    <a:fontScheme name="自定义 30">
      <a:majorFont>
        <a:latin typeface="站酷文艺体"/>
        <a:ea typeface="站酷文艺体"/>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A1D6E7"/>
        </a:solidFill>
        <a:ln>
          <a:noFill/>
        </a:ln>
      </a:spPr>
      <a:bodyPr anchor="ctr" rtlCol="0"/>
      <a:lstStyle>
        <a:defPPr algn="ctr">
          <a:defRPr dirty="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站酷文艺体</vt:lpstr>
      <vt:lpstr>MiSans Normal</vt:lpstr>
      <vt:lpstr>Wingdings</vt:lpstr>
      <vt:lpstr>Calibri Light</vt:lpstr>
      <vt:lpstr>微软雅黑</vt:lpstr>
      <vt:lpstr>Office Theme</vt:lpstr>
      <vt:lpstr>在线教育助力个人成长</vt:lpstr>
      <vt:lpstr>目录</vt:lpstr>
      <vt:lpstr>在线教育的发展历程</vt:lpstr>
      <vt:lpstr>互联网技术的推动</vt:lpstr>
      <vt:lpstr>在线教育平台的兴起</vt:lpstr>
      <vt:lpstr>政策支持与市场需求的推动</vt:lpstr>
      <vt:lpstr>疫情加速在线教育的发展</vt:lpstr>
      <vt:lpstr>在线教育的优势</vt:lpstr>
      <vt:lpstr>灵活的学习方式</vt:lpstr>
      <vt:lpstr>丰富的教育资源</vt:lpstr>
      <vt:lpstr>个性化的学习体验</vt:lpstr>
      <vt:lpstr>降低教育成本</vt:lpstr>
      <vt:lpstr>在线教育对个人成长的助力</vt:lpstr>
      <vt:lpstr>提高自主学习能力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2024-09-05T06:46:10.076</cp:lastPrinted>
  <dcterms:created xsi:type="dcterms:W3CDTF">2024-09-04T22:46:10Z</dcterms:created>
  <dcterms:modified xsi:type="dcterms:W3CDTF">2024-09-04T22:46:12Z</dcterms:modified>
</cp:coreProperties>
</file>