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GIKBMT+VHTDSL+ArialMT"/>
      <p:regular r:id="rId18"/>
    </p:embeddedFont>
    <p:embeddedFont>
      <p:font typeface="RTWDNF+MS-UIGothic"/>
      <p:regular r:id="rId19"/>
    </p:embeddedFont>
    <p:embeddedFont>
      <p:font typeface="AQJBUB+KHSTVB+MicrosoftYaHei-Bold"/>
      <p:regular r:id="rId20"/>
    </p:embeddedFont>
    <p:embeddedFont>
      <p:font typeface="TUKDTF+MUEOKA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1AE50-D6CD-45FC-A1A5-5F055477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BF840-B9CD-4A90-802A-E1859E682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246A9-9AB3-4B0E-8B8A-501D6B508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10CC6-ED47-4995-AC2A-96281FCD6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5DA86-F092-4429-BFE8-536EA2C4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E1CDE-D4C2-4A06-A7A7-6EDE00E34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08CAD-2224-4F97-9946-AA29D9C6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ADF8E-1293-49B4-98B4-8215AEDCC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B545C-8AE8-4894-953C-47B8D0E33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E99FD-5D26-48B4-93A6-0D6F645CB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A56A4-A099-49AE-B83B-C01AFEB04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0402204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726" cy="35270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IKBMT+VHTDSL+ArialMT"/>
                <a:cs typeface="GIKBMT+VHTDS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方程的基本形式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IKBMT+VHTDSL+ArialMT"/>
                <a:cs typeface="GIKBMT+VHTDS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点斜式直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方程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IKBMT+VHTDSL+ArialMT"/>
                <a:cs typeface="GIKBMT+VHTDS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斜截式直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方程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IKBMT+VHTDSL+ArialMT"/>
                <a:cs typeface="GIKBMT+VHTDS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方程的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转换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IKBMT+VHTDSL+ArialMT"/>
                <a:cs typeface="GIKBMT+VHTDS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方程的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例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IKBMT+VHTDSL+ArialMT"/>
                <a:cs typeface="GIKBMT+VHTDS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RTWDNF+MS-UIGothic"/>
                <a:cs typeface="RTWDNF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方程的定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方程是描述直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上的点与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点之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关系的数学表达式。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方程可以通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不同的形式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来表示，如点斜式、斜截式、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两点式等。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方程可以用来描述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界中的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象，如直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线轨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迹等。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方程的分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TWDNF+MS-UIGothic"/>
                <a:cs typeface="RTWDNF+MS-UIGothic"/>
              </a:rPr>
              <a:t>斜截式方程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TWDNF+MS-UIGothic"/>
                <a:cs typeface="RTWDNF+MS-UIGothic"/>
              </a:rPr>
              <a:t>点斜式方程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TWDNF+MS-UIGothic"/>
                <a:cs typeface="RTWDNF+MS-UIGothic"/>
              </a:rPr>
              <a:t>两点式方程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方程的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QJBUB+KHSTVB+MicrosoftYaHei-Bold"/>
                <a:cs typeface="AQJBUB+KHSTV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QJBUB+KHSTVB+MicrosoftYaHei-Bold"/>
                <a:cs typeface="AQJBUB+KHSTV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QJBUB+KHSTVB+MicrosoftYaHei-Bold"/>
                <a:cs typeface="AQJBUB+KHSTV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TWDNF+MS-UIGothic"/>
                <a:cs typeface="RTWDNF+MS-UIGothic"/>
              </a:rPr>
              <a:t>解析几何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TWDNF+MS-UIGothic"/>
                <a:cs typeface="RTWDNF+MS-UIGothic"/>
              </a:rPr>
              <a:t>物理运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000">
                <a:solidFill>
                  <a:srgbClr val="00B6FF"/>
                </a:solidFill>
                <a:latin typeface="RTWDNF+MS-UIGothic"/>
                <a:cs typeface="RTWDNF+MS-UIGothic"/>
              </a:rPr>
              <a:t>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2000">
                <a:solidFill>
                  <a:srgbClr val="00B6FF"/>
                </a:solidFill>
                <a:latin typeface="RTWDNF+MS-UIGothic"/>
                <a:cs typeface="RTWDNF+MS-UIGothic"/>
              </a:rPr>
              <a:t>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点斜式的定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B6FF"/>
                </a:solidFill>
                <a:latin typeface="RTWDNF+MS-UIGothic"/>
                <a:cs typeface="RTWDNF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点斜式的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点斜式直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方程在几何、物理、工程等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域都有广泛的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RTWDNF+MS-UIGothic"/>
                <a:cs typeface="RTWDN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点斜式直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方程可以用于描述物体的运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动轨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迹、物理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象的模型等。例如，在物理学中，物体的加速度可以表示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为时间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的函数，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个函数就是一条通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特定点和斜率的直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。在工程中，点斜式直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方程也被广泛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用于道路、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梁、管道等的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和建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5B80"/>
                </a:solidFill>
                <a:latin typeface="RTWDNF+MS-UIGothic"/>
                <a:cs typeface="RTWDNF+MS-UIGothic"/>
              </a:rPr>
              <a:t>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点斜式的局限性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点斜式直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方程只适用于描述通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特定点和斜率的直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于其他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型的直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无法准确描述。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RTWDNF+MS-UIGothic"/>
                <a:cs typeface="RTWDNF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点斜式直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方程只能表示一条通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特定点和斜率的直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，不能描述其他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型的直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，如平行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、垂直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等。此外，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于斜率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UKDTF+MUEOKA+MicrosoftYaHei"/>
                <a:cs typeface="TUKDTF+MUEOKA+MicrosoftYaHei"/>
              </a:rPr>
              <a:t>0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的直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也无法用点斜式直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方程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来表示。因此，在使用点斜式直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方程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RTWDNF+MS-UIGothic"/>
                <a:cs typeface="RTWDNF+MS-UIGothic"/>
              </a:rPr>
              <a:t>需要注意其局限性。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斜截式的定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QJBUB+KHSTVB+MicrosoftYaHei-Bold"/>
                <a:cs typeface="AQJBUB+KHSTVB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QJBUB+KHSTVB+MicrosoftYaHei-Bold"/>
                <a:cs typeface="AQJBUB+KHSTVB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斜截式的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RTWDNF+MS-UIGothic"/>
                <a:cs typeface="RTWDNF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斜截式在解决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实际问题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中有很多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用，比如速度与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的关系、价格与数量的关系等。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斜截式可以用来描述一个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量和一个常数之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的关系，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种关系通常被称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为线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性关系。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FFF"/>
                </a:solidFill>
                <a:latin typeface="RTWDNF+MS-UIGothic"/>
                <a:cs typeface="RTWDNF+MS-UIGothic"/>
              </a:rPr>
              <a:t>学中，斜截式也常用来描述数据的分布情况。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https://d.book118.com/706204022040010054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GIKBMT+VHTDSL+ArialMT</vt:lpstr>
      <vt:lpstr>Times New Roman</vt:lpstr>
      <vt:lpstr>RTWDNF+MS-UIGothic</vt:lpstr>
      <vt:lpstr>SimSun</vt:lpstr>
      <vt:lpstr>AQJBUB+KHSTVB+MicrosoftYaHei-Bold</vt:lpstr>
      <vt:lpstr>TUKDTF+MUEOKA+MicrosoftYaHei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2024-09-21T06:25:01.789</cp:lastPrinted>
  <dcterms:created xsi:type="dcterms:W3CDTF">2024-09-20T22:25:01Z</dcterms:created>
  <dcterms:modified xsi:type="dcterms:W3CDTF">2024-09-20T22:25:02Z</dcterms:modified>
</cp:coreProperties>
</file>