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DBCC7E-72B6-42D6-87DF-9AF4F386A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A3BDA5-6061-4C14-AC17-CCD1653A74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06E6DB-3DD9-4B0E-9450-2E7CF223A4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40C998-F590-4F52-B18F-1AF494FE32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0FB798-3D8C-47D3-B5E6-CF56EEF20D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C4DBFF-72E1-4CB7-979B-F4E96FDACE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D4D022-A5BC-4D64-A8F8-BA98B1A328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E90747-E6A9-48FF-A8C3-9AB471872E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F700F5-18A2-438A-AE26-DC538A98E4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CBB377-7087-45DD-AF6C-0FE43672F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20C453-3EE2-4E38-BFBA-8750BC693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210242053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如何通过自媒体平台进行投资理财</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自媒体平台介绍</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自媒体平台的投资理财方式</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如何通过自媒体平台进行投资理财</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自媒体平台投资理财的注意事项</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自媒体平台投资理财的成功案例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自媒体平台介绍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7" b="47"/>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t="47" b="47"/>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自媒体平台介绍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自媒体平台的投资理财方式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自媒体平台通常会提供一些理财型基金产品，投资者可以根据自己的风险承受能力和收益预期选择适合自己的基金。</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理财型基金</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自媒体平台也会提供一些保险产品，如养老保险、分红型保险等，投资者可以根据自己的需求选择适合自己的保险产品。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保险产品</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自媒体平台还可能提供其他金融产品，如股票、债券、期货等，投资者可以根据自己的投资目标和风险承受能力进行选择。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其他金融产品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自媒体平台的金融产品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分散投资</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投资者可以通过自媒体平台进行分散投资，降低单一资产的风险。</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长期投资</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自媒体平台通常会提供一些长期投资的产品，投资者可以通过长期持有来获得稳定的收益。</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短期投资</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自媒体平台也可能提供一些短期投资的产品，投资者可以通过短期投资来获取高收益。</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自媒体平台的投资策略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自媒体平台的金融产品价格受到市场因素的影响，投资者需要承担市场风险。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市场风险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750" r="18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信用风险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361" r="2036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流动性风险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7625" r="27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自媒体平台的金融产品可能存在违约风险，投资者需要关注产品的信用评级和发行机构的信用状况。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自媒体平台的金融产品可能存在流动性风险，投资者需要注意产品的交易规则和限制。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自媒体平台的投资风险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如何通过自媒体平台进行投资理财</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250" r="15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关注产品发行方的信用评级和历史表现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选择信用评级较高、历史表现稳健的产品，降低投资风险。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了解自媒体平台的投资理财产品类型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包括股票、基金、债券、期货、外汇等，以及各种金融衍生品。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研究产品的风险收益特征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了解各类产品的风险收益特征，以便根据自己的风险承受能力和收益预期进行选择。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了解自媒体平台的投资理财产品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https://d.book118.com/706210242053010102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2024-09-27T02:20:31.925</cp:lastPrinted>
  <dcterms:created xsi:type="dcterms:W3CDTF">2024-09-26T18:20:31Z</dcterms:created>
  <dcterms:modified xsi:type="dcterms:W3CDTF">2024-09-26T18:20:33Z</dcterms:modified>
</cp:coreProperties>
</file>