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BF039-0C80-4A92-9B42-B16B506A0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B5FAE-0219-4393-8F25-8BB46433F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D4ABA-756D-4B17-B9A7-596283EC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6AE31-562C-471A-A1CF-8DA3DCAD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1D429E-488D-4661-AD45-BA0936C7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6115D1-66EF-4AD1-9C08-E613E5A37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B8342-07EA-4215-891F-52980D84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D2D15-C9D1-4CE1-8DED-EF054E0F6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141AA-31B3-4E3A-8B62-F0208DCD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FFFF9-97D5-416E-AAD6-2F42FDAFE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EA3E7-03C4-4C47-8FF9-18D30E333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1320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季度总结报告\n## 1.护理季度工作总体概述\n### 1.1本季度护理工作目标与计划\n### 1.2本季度护理工作成果展示\n### 1.3本季度护理工作不足与改进\n## 2.护理服务质量评估与分析\n### 2.1护理服务质量评估方法\n### 2.2本季度护理服务质量数据\n### 2.3护理服务质量改进措施\n## 3.护理人员培训与考核\n### 3.1本季度护理人员培训计划与实施\n### 3.2护理人员培训效果评估\n### 3.3护理人员考核与激励机制\n## 4.护理安全与风险管理\n### 4.1本季度护理安全事件分析与预防\n### 4.2护理风险评估方法与工具\n### 4.3提高护理安全的管理措施\n## 5.护理创新与实践\n### 5.1本季度护理创新项目介绍\n### 5.2护理创新项目实施效果评估\n### 5.3护理创新项目推广与应用\n## 6.下一季度护理工作计划\n### 6.1下一季度护理工作展望\n### 6.2下一季度护理工作重点与计划\n### 6.3下一季度护理工作预期成果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护理季度总结报告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护理季度工作总体概述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本季度护理工作目标与计划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降低护理不良事件发生率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提高护理人员技能水平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优化护理管理流程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完善护理管理制度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强化护理团队协作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开展护理科研工作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探索护理新技术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推广护理创新成果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提高护理科研水平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护理不良事件发生率降低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护理人员技能水平提高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护理服务质量提升</a:t>
                </a:r>
                <a:endParaRPr/>
              </a:p>
            </p:txBody>
          </p:sp>
        </p:grpSp>
        <p:grpSp>
          <p:nvGrpSpPr>
            <p:cNvPr id="24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护理管理制度完善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护理管理效率提高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护理团队协作强化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50%</a:t>
                </a:r>
                <a:endParaRPr/>
              </a:p>
            </p:txBody>
          </p:sp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护理管理流程优化</a:t>
                </a:r>
                <a:endParaRPr/>
              </a:p>
            </p:txBody>
          </p:sp>
        </p:grpSp>
        <p:grpSp>
          <p:nvGrpSpPr>
            <p:cNvPr id="24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探索护理新技术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推广护理创新成果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提高护理科研水平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</p:txBody>
          </p: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护理科研工作开展</a:t>
                </a:r>
                <a:endParaRPr/>
              </a:p>
            </p:txBody>
          </p:sp>
        </p:grpSp>
      </p:grpSp>
      <p:pic>
        <p:nvPicPr>
          <p:cNvPr id="24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本季度护理工作成果展示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护理服务质量不足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患者满意度仍有提升空间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护理不良事件发生率仍需降低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护理人员技能水平参差不齐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护理管理流程不足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护理管理制度仍需完善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护理管理效率仍需提高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护理团队协作仍需强化</a:t>
                </a:r>
                <a:endParaRPr/>
              </a:p>
            </p:txBody>
          </p:sp>
          <p:pic>
            <p:nvPicPr>
              <p:cNvPr id="2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护理科研工作需要加强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护理新技术探索力度不够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护理创新成果推广不足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护理科研水平有待提高</a:t>
                </a:r>
                <a:endParaRPr/>
              </a:p>
            </p:txBody>
          </p:sp>
          <p:pic>
            <p:nvPicPr>
              <p:cNvPr id="2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本季度护理工作不足与改进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护理服务质量评估与分析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患者满意度调查</a:t>
                </a:r>
                <a:endParaRPr/>
              </a:p>
            </p:txBody>
          </p:sp>
          <p:sp>
            <p:nvSpPr>
              <p:cNvPr id="27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定期进行患者满意度调查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分析患者满意度调查结果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针对不足进行改进</a:t>
                </a:r>
                <a:endParaRPr/>
              </a:p>
            </p:txBody>
          </p:sp>
        </p:grpSp>
        <p:grpSp>
          <p:nvGrpSpPr>
            <p:cNvPr id="27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护理不良事件统计</a:t>
                </a:r>
                <a:endParaRPr/>
              </a:p>
            </p:txBody>
          </p:sp>
          <p:sp>
            <p:nvSpPr>
              <p:cNvPr id="2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统计护理不良事件发生率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分析护理不良事件原因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制定预防措施</a:t>
                </a:r>
                <a:endParaRPr/>
              </a:p>
            </p:txBody>
          </p:sp>
        </p:grpSp>
        <p:grpSp>
          <p:nvGrpSpPr>
            <p:cNvPr id="28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护理人员技能考核</a:t>
                </a:r>
                <a:endParaRPr/>
              </a:p>
            </p:txBody>
          </p:sp>
          <p:sp>
            <p:nvSpPr>
              <p:cNvPr id="2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定期进行护理人员技能考核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分析护理人员技能水平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针对不足进行培训</a:t>
                </a:r>
                <a:endParaRPr/>
              </a:p>
            </p:txBody>
          </p:sp>
        </p:grpSp>
      </p:grpSp>
      <p:pic>
        <p:nvPicPr>
          <p:cNvPr id="28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</p:txBody>
          </p:sp>
          <p:sp>
            <p:nvSpPr>
              <p:cNvPr id="2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本季度患者满意度为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90%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比上一季度提高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</p:txBody>
          </p:sp>
        </p:grpSp>
        <p:grpSp>
          <p:nvGrpSpPr>
            <p:cNvPr id="2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护理不良事件发生率</a:t>
                </a:r>
                <a:endParaRPr/>
              </a:p>
            </p:txBody>
          </p:sp>
          <p:sp>
            <p:nvSpPr>
              <p:cNvPr id="3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本季度护理不良事件发生率为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比上一季度降低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</p:txBody>
          </p:sp>
        </p:grpSp>
        <p:grpSp>
          <p:nvGrpSpPr>
            <p:cNvPr id="3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护理人员技能水平</a:t>
                </a:r>
                <a:endParaRPr/>
              </a:p>
            </p:txBody>
          </p:sp>
          <p:sp>
            <p:nvSpPr>
              <p:cNvPr id="3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本季度护理人员技能水平为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80%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比上一季度提高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本季度护理服务质量数据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定期进行患者沟通培训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建立患者沟通渠道</a:t>
                </a:r>
                <a:endParaRPr/>
              </a:p>
            </p:txBody>
          </p:sp>
          <p:sp>
            <p:nvSpPr>
              <p:cNvPr id="31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完善护理管理制度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修订护理管理制度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加强护理管理制度执行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定期检查护理管理制度落实情况</a:t>
                </a:r>
                <a:endParaRPr/>
              </a:p>
            </p:txBody>
          </p:sp>
          <p:sp>
            <p:nvSpPr>
              <p:cNvPr id="31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提高护理人员技能水平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制定护理人员技能提升计划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鼓励护理人员参加技能竞赛</a:t>
                </a:r>
                <a:endParaRPr/>
              </a:p>
            </p:txBody>
          </p:sp>
          <p:sp>
            <p:nvSpPr>
              <p:cNvPr id="32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护理服务质量改进措施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护理人员培训与考核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培训计划制定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制定护理人员培训计划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设定培训目标和内容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制定培训时间表和地点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培训项目实施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组织护理人员参加培训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邀请专家进行授课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进行培训效果评估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培训成果总结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总结培训成果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制定下一季度培训计划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本季度护理人员培训计划与实施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进行护理人员培训满意度调查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分析培训满意度结果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针对不足进行改进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培训满意度调查</a:t>
                </a:r>
                <a:endParaRPr/>
              </a:p>
            </p:txBody>
          </p:sp>
        </p:grpSp>
        <p:grpSp>
          <p:nvGrpSpPr>
            <p:cNvPr id="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分析护理人员培训考核成绩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了解护理人员技能提升情况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针对不足进行培训</a:t>
                </a:r>
                <a:endParaRPr/>
              </a:p>
            </p:txBody>
          </p:sp>
          <p:sp>
            <p:nvSpPr>
              <p:cNvPr id="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培训考核成绩分析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了解培训成果在实际工作中的应用情况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分析培训成果应用不足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制定下一季度培训计划</a:t>
                </a:r>
                <a:endParaRPr/>
              </a:p>
            </p:txBody>
          </p:sp>
          <p:sp>
            <p:nvSpPr>
              <p:cNvPr id="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培训成果应用情况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护理人员培训效果评估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护理人员考核制度</a:t>
                </a:r>
                <a:endParaRPr/>
              </a:p>
            </p:txBody>
          </p:sp>
          <p:sp>
            <p:nvSpPr>
              <p:cNvPr id="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制定护理人员考核制度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设定考核标准和内容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定期进行护理人员考核</a:t>
                </a:r>
                <a:endParaRPr/>
              </a:p>
            </p:txBody>
          </p:sp>
        </p:grpSp>
        <p:grpSp>
          <p:nvGrpSpPr>
            <p:cNvPr id="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endParaRPr/>
              </a:p>
            </p:txBody>
          </p:sp>
          <p:sp>
            <p:nvSpPr>
              <p:cNvPr id="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对表现优秀的护理人员进行奖励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鼓励护理人员参加培训和竞赛</a:t>
                </a:r>
                <a:endParaRPr/>
              </a:p>
            </p:txBody>
          </p:sp>
        </p:grpSp>
        <p:grpSp>
          <p:nvGrpSpPr>
            <p:cNvPr id="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考核与激励机制实施效果</a:t>
                </a:r>
                <a:endParaRPr/>
              </a:p>
            </p:txBody>
          </p:sp>
          <p:sp>
            <p:nvSpPr>
              <p:cNvPr id="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分析考核与激励机制实施效果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了解护理人员工作积极性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针对不足进行改进</a:t>
                </a:r>
                <a:endParaRPr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护理人员考核与激励机制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https://d.book118.com/706213202054010051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护理季度总结报告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2024-09-17T01:10:45.207</cp:lastPrinted>
  <dcterms:created xsi:type="dcterms:W3CDTF">2024-09-16T17:10:45Z</dcterms:created>
  <dcterms:modified xsi:type="dcterms:W3CDTF">2024-09-16T17:10:47Z</dcterms:modified>
</cp:coreProperties>
</file>