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0B8A8-4F89-4864-A09B-CA247A269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F716C-171A-4C02-BFCC-126CC766B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DDC19-2EF1-4B33-85C1-B2AF59A18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8B6F8-F894-4C31-9FD4-5695108B2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BE1B0C-4163-4A60-9ED7-92CDE592E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9B581C-FB89-488A-ADAA-076C5CC02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403FE6-1DB4-4DDF-B8F7-406728FB6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1F468-A9B7-44DD-966F-0769AD79F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24402-D995-4F6D-B355-79FE5D4B8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A06C8-D62D-4154-9F14-3BC96285A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E6F05-86AD-4277-AA3E-FEB992B1E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14133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三种典型工程塑料老化行为与摩擦学性能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三种典型工程塑料概述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老化行为分析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摩擦学性能评价方法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三种典型工程塑料老化对摩擦学性能影响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三种典型工程塑料概述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工程塑料是指一类具有优良综合性能，能满足机械、电气、化学、低温等工程应用要求的高性能塑料。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根据化学结构和性能特点，工程塑料可分为热塑性工程塑料和热固性工程塑料两大类，其中热塑性工程塑料包括聚酰胺、聚碳酸酯、聚酯等，热固性工程塑料包括环氧树脂、酚醛树脂等。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3969" r="33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工程塑料定义与分类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聚酰胺俗称尼龙，具有良好的机械性能、耐磨性、自润滑性和耐化学腐蚀性能，但吸水性较大，尺寸稳定性较差。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聚酰胺（PA）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聚碳酸酯具有高透明度、高冲击强度、良好的尺寸稳定性和电绝缘性能，但耐刮擦性和耐化学腐蚀性能相对较差。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聚碳酸酯（PC）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聚酯具有优良的机械性能、电性能和热稳定性，同时具有较好的耐化学腐蚀性能和加工性能，但吸湿性较大。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聚酯（PBT/PET）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三种典型工程塑料特点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134" r="1513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三种典型工程塑料广泛应用于汽车、电子电气、机械、建筑等领域。例如，聚酰胺可用于制造轴承、齿轮等耐磨件；聚碳酸酯可用于制造透明罩壳、防护板等；聚酯可用于制造电器插座、开关等。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随着科技的不断进步和产业的快速发展，对工程塑料的性能要求越来越高，市场需求呈现出多样化、高性能化的趋势。同时，环保意识的提高也推动了工程塑料向绿色、可回收方向发展。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老化行为分析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热氧老化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工程塑料在高温和氧气作用下，分子链发生断裂、交联等反应，导致性能下降。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光老化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紫外线等光源照射引起塑料表面光化学反应，导致表面龟裂、变色等现象。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水解老化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工程塑料在潮湿环境中，水分与分子链中的极性基团发生反应，导致分子链断裂和性能劣化。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老化机理探讨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75" r="145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影响因素研究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高温加速工程塑料老化过程，低温则减缓老化速率。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紫外线强度和时间影响光老化程度，强光和长时间照射加速老化。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湿度对水解老化有显著影响，高湿度环境加速塑料水解。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持续应力作用导致塑料内部产生微裂纹，加速老化进程。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工程塑料老化后表面出现裂纹、变色、光泽度下降等现象。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外观变化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老化导致塑料强度、硬度、韧性等力学性能降低，影响使用寿命。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力学性能下降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老化后塑料表面粗糙度增加，摩擦系数增大，耐磨性降低。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摩擦学性能劣化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老化塑料在使用过程中可能释放有毒有害物质，对环境造成污染。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老化表现形式及危害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摩擦学性能评价方法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摩擦试验机测定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使用专业的摩擦试验机，在设定的条件下对工程塑料进行摩擦试验，直接测定其摩擦系数。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光学法测定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利用光学原理，通过观察摩擦表面的反光情况，间接推算出摩擦系数。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电学法测定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通过测量摩擦过程中产生的电荷或电位差，推算出摩擦系数。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摩擦系数测定方法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磨损量计算方法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根据摩擦试验前后的质量差、体积差或厚度差等参数，计算工程塑料的磨损量。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磨损率评估指标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通过磨损量与摩擦距离或时间的比值，评估工程塑料的耐磨性能。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磨损形貌评估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观察磨损表面的形貌特征，如磨痕深度、宽度和形状等，以评估工程塑料的磨损类型和程度。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磨损量计算与评估指标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https://d.book118.com/706214133240010050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2024-09-16T11:58:48.092</cp:lastPrinted>
  <dcterms:created xsi:type="dcterms:W3CDTF">2024-09-16T03:58:48Z</dcterms:created>
  <dcterms:modified xsi:type="dcterms:W3CDTF">2024-09-16T03:58:50Z</dcterms:modified>
</cp:coreProperties>
</file>