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74900-0033-4A6D-8511-D7ABB5CBC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8DECF-BDF6-4596-976E-8A38B1316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40FC3-D005-473E-B418-A1F61B17B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5440B-CA41-4121-A95D-BA24164DE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923D6-777A-4070-BA33-CB7440C46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86991-D07E-4D5D-9238-7DBCA437F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CABAB-D11D-4C5D-AD8F-B5259C12C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34F63-8638-4B28-84F1-F6762CAE7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CE5FD-87B8-48E5-9774-B8089C16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F3071-078D-4826-967C-41D88B9A3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21085-B68A-40C0-B7D9-02608ED6F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14153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营销观念对企业发展的影响研究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营销观念的演变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营销观念对企业发展的影响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不同营销观念的优劣分析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企业如何选择合适的营销观念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随着市场竞争的加剧，营销观念的正确运用对企业的发展至关重要。近年来，许多企业因营销观念落后而面临困境，这促使我们深入研究营销观念对企业发展的影响。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通过深入探讨营销观念对企业发展的影响，本研究旨在为企业提供有益的指导，帮助它们在激烈的市场竞争中获得优势，实现可持续发展。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分析不同营销观念的优势和局限性。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探讨营销观念如何影响企业的市场表现。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提出有效的营销策略，以促进企业的发展。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6726" b="2672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系统回顾和梳理相关文献，了解营销观念的演变及其对企业发展的影响。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选择具有代表性的企业，深入分析其营销观念的运用及效果。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通过问卷调查和数据分析，了解企业对营销观念的认知与实践，以及营销观念对企业业绩的影响。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营销观念的演变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以企业生产为中心，通过大规模生产降低成本，提高市场占有率。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生产导向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强调产品质量和特性，以产品优势吸引消费者。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产品导向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以销售为中心，通过推销手段将产品推向市场。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销售导向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以市场需求为中心，关注消费者需求和心理，通过市场调研和差异化战略满足消费者需求。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强调品牌建设和品牌价值，通过品牌形象和口碑吸引消费者。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关系营销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注重与消费者建立长期关系，通过关系管理实现企业与消费者的共赢。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以数据为基础，通过数据分析了解消费者需求和行为，实现精准营销。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利用社交媒体平台进行品牌推广和营销活动，与消费者互动和沟通。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750" b="5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通过创造有价值的内容吸引和留住消费者，提高品牌知名度和忠诚度。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数字营销观念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营销观念对企业发展的影响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树立企业品牌形象，提高品牌在市场中的知名度，有助于吸引潜在客户和增加市场份额。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通过有效的营销策略，培养客户对品牌的忠诚度，使客户在购买决策中倾向于选择该品牌。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品牌的价值不仅体现在产品本身，还包括品牌所代表的质量、信誉和服务，有助于提升企业整体价值。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明确产品的目标市场和潜在客户群体，有助于企业制定针对性的营销策略和产品改进方向。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通过产品定位，突出产品的独特卖点和竞争优势，以区别于竞争对手。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产品定位应紧贴客户需求，确保产品能够满足客户的期望和需求，从而提高客户满意度。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https://d.book118.com/706214153203010050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2024-09-16T04:20:44.231</cp:lastPrinted>
  <dcterms:created xsi:type="dcterms:W3CDTF">2024-09-15T20:20:44Z</dcterms:created>
  <dcterms:modified xsi:type="dcterms:W3CDTF">2024-09-15T20:20:46Z</dcterms:modified>
</cp:coreProperties>
</file>