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C8C3ED-5C3F-4F97-BED8-E04DAE1BEF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3CADAC-A49E-4436-AE7E-45FA2F21BB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34AC68-4622-470E-AF85-C094BAA395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08D2427-0ECA-44B1-A5BC-DDACB8868D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20561C9-F275-48CB-B890-E0F24F65842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40FBA60-ABAE-493D-BD06-E06CCD2026D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0D4326F-5FB5-4244-B129-FADC62CED9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FCDC56-6F7A-496C-AE5B-4B80D737FA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6BA8CD-3F27-44ED-8391-326A269477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30CBCF-1E0E-49DF-B20B-43BE9F2541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7F72C5-D2ED-41BA-9183-9BABFE4157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6222051225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2024制造业roi型财务管理白皮书</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汇报人：文小库</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2024-01-13</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业务介绍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财务业绩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竞品分析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总结和建议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业务介绍</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制造业</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涵盖了从原材料采购、生产制造到产品销售的全过程，是企业的核心业务。</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roi型财务管理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以投资回报率为核心指标，对企业财务进行全面管理，包括资金筹措、投资决策、成本控制等方面。</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业务构成</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制造业roi型财务管理涉及的业务范围广泛，包括财务分析、财务规划、财务决策等。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业务构成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制造业roi型财务管理所提供的产品主要是针对制造业的财务管理解决方案，包括财务分析报告、财务规划方案、投资决策建议等。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除了提供产品外，制造业roi型财务管理还提供全方位的服务，包括财务咨询、财务培训、财务审计等，以满足客户在财务管理方面的各种需求。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产品与服务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服务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产品</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目标客户</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制造业企业，尤其是具有一定规模和复杂度的企业。</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市场定位</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针对制造业企业的财务管理需求，提供专业、高效的roi型财务管理解决方案，帮助企业实现财务管理的优化和升级。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000" r="21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市场定位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财务业绩</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总营收是制造业企业的重要财务指标，反映了企业的整体经营状况和市场需求。</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总营收是指企业在一定时间内通过生产和销售产品或提供服务所获得的总收入。对于制造业企业而言，总营收通常包括销售商品和提供劳务的收入，以及与这些活动相关的其他收入。总营收是企业盈利的基础，也是企业扩大规模、提高市场份额的重要保障。</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总营收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总资产是制造业企业的重要财务指标，反映了企业的资产规模和财务实力。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总资产是指企业拥有或控制的全部资产，包括流动资产、固定资产、无形资产等。总资产是企业进行生产经营活动的基础，也是企业承担债务和费用的保障。在制造业企业中，总资产通常包括生产设备、原材料、库存商品、在建工程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总资产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经营现金流是制造业企业的重要财务指标，反映了企业的现金流量和资金状况。</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经营现金流是指企业在一定时间内通过经营活动所产生的现金流量。对于制造业企业而言，经营现金流通常包括销售商品和提供劳务所收到的现金，以及购买原材料和支付工资所支付的现金。经营现金流是企业维持正常生产经营活动和偿还债务的重要保障，也是企业进行投资和扩张的重要基础。</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经营现金流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合并净利润是制造业企业的重要财务指标，反映了企业的盈利能力和经营效率。</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并净利润是指企业所属的各个子公司或分公司在一定时间内所实现的净利润之和。合并净利润是企业股东权益的重要组成部分，也是企业进行利润分配和扩大再生产的重要基础。在制造业企业中，合并净利润通常用于衡量企业的盈利能力、经营效率和市场竞争能力。</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合并净利润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竞品分析</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国内知名制造业企业，拥有强大的研发能力和生产规模。</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公司A</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国际知名制造业企业，在高端市场占有较大份额。</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公司B</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新兴制造业企业，以创新和高性价比产品著称。</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公司C</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主要竞争对手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https://d.book118.com/706222051225010033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2024-09-02T15:58:56.003</cp:lastPrinted>
  <dcterms:created xsi:type="dcterms:W3CDTF">2024-09-02T07:58:56Z</dcterms:created>
  <dcterms:modified xsi:type="dcterms:W3CDTF">2024-09-02T07:58:57Z</dcterms:modified>
</cp:coreProperties>
</file>