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3E9717-F238-439C-A132-7A6FA53D24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2D8D60-5C1E-446E-9EEA-3B1D6B81D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89A097-6EF2-457D-96CF-F540054E7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CB2191-FB3E-4A20-992F-43B2AE063E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D2EB5B-6825-4DDB-8556-CEC0AB6EAC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66CDBF-2F95-4C57-BCAE-EEDC5E0356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AD528F-F206-4ABB-9778-B9596CAE4C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52A739-2780-4890-905F-FAF760025C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C0FE9E-5FDD-42AA-8B21-DE0C2A082A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C08983-ABF6-41C4-8E1F-AA764CBE6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2ADBBA-6007-4F45-90F7-C78B63055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22224113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可再生能源与油气勘探技术的融合</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可再生能源与油气勘探技术融合的背景与意义
 可再生能源与油气勘探技术融合的主要方式
 可再生能源与油气勘探技术融合的潜在效益
 可再生能源与油气勘探技术融合面临的挑战
 可再生能源与油气勘探技术融合的政策与法规支持
 可再生能源与油气勘探技术融合的经济可行性分析
 可再生能源与油气勘探技术融合的示范项目与案例
 可再生能源与油气勘探技术融合的未来展望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可再生能源与油气勘探技术融合的背景与意义</a:t>
            </a:r>
          </a:p>
        </p:txBody>
      </p:sp>
      <p:sp>
        <p:nvSpPr>
          <p:cNvPr id="3" name="Subtitle 2"/>
          <p:cNvSpPr>
            <a:spLocks noGrp="1"/>
          </p:cNvSpPr>
          <p:nvPr>
            <p:ph type="subTitle" idx="1"/>
          </p:nvPr>
        </p:nvSpPr>
        <p:spPr/>
        <p:txBody>
          <a:bodyPr/>
          <a:lstStyle/>
          <a:p>
            <a:r>
              <a:t>可再生能源与油气勘探技术的融合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可再生能源与油气勘探技术融合的背景与意义</a:t>
            </a:r>
          </a:p>
        </p:txBody>
      </p:sp>
      <p:sp>
        <p:nvSpPr>
          <p:cNvPr id="3" name="Text Placeholder 2"/>
          <p:cNvSpPr>
            <a:spLocks noGrp="1"/>
          </p:cNvSpPr>
          <p:nvPr>
            <p:ph type="body" idx="1"/>
          </p:nvPr>
        </p:nvSpPr>
        <p:spPr/>
        <p:txBody>
          <a:bodyPr/>
          <a:lstStyle/>
          <a:p>
            <a:r>
              <a:t>可再生能源与油气勘探技术融合的背景</a:t>
            </a:r>
          </a:p>
        </p:txBody>
      </p:sp>
      <p:sp>
        <p:nvSpPr>
          <p:cNvPr id="4" name="Content Placeholder 3"/>
          <p:cNvSpPr>
            <a:spLocks noGrp="1"/>
          </p:cNvSpPr>
          <p:nvPr>
            <p:ph sz="half" idx="2"/>
          </p:nvPr>
        </p:nvSpPr>
        <p:spPr/>
        <p:txBody>
          <a:bodyPr/>
          <a:lstStyle/>
          <a:p>
            <a:r>
              <a:t>1. 化石能源的有限性与减排需求：随着全球能源需求不断增长，化石能源逐渐枯竭，加之使用化石能源产生的温室气体排放问题，迫切需要发展清洁可再生能源以缓解能源危机并减少对环境的污染。</a:t>
            </a:r>
          </a:p>
          <a:p>
            <a:r>
              <a:t>2. 油气勘探技术的发展：油气勘探技术经过多年的发展，已形成了一套较为成熟的理论和技术体系，包括地震勘探、测井、钻井等。这些技术为可再生能源与油气勘探技术的融合提供了基础。</a:t>
            </a:r>
          </a:p>
          <a:p>
            <a:r>
              <a:t>3. 可再生能源技术的发展：近年来，可再生能源技术取得了快速发展，包括风能、太阳能、水能等。这些技术具有清洁、可再生等优点，为可再生能源与油气勘探技术的融合提供了机遇。</a:t>
            </a:r>
          </a:p>
        </p:txBody>
      </p:sp>
      <p:sp>
        <p:nvSpPr>
          <p:cNvPr id="5" name="Text Placeholder 4"/>
          <p:cNvSpPr>
            <a:spLocks noGrp="1"/>
          </p:cNvSpPr>
          <p:nvPr>
            <p:ph type="body" idx="3"/>
          </p:nvPr>
        </p:nvSpPr>
        <p:spPr/>
        <p:txBody>
          <a:bodyPr/>
          <a:lstStyle/>
          <a:p>
            <a:r>
              <a:t>可再生能源与油气勘探技术融合的意义</a:t>
            </a:r>
          </a:p>
        </p:txBody>
      </p:sp>
      <p:sp>
        <p:nvSpPr>
          <p:cNvPr id="6" name="Content Placeholder 5"/>
          <p:cNvSpPr>
            <a:spLocks noGrp="1"/>
          </p:cNvSpPr>
          <p:nvPr>
            <p:ph sz="half" idx="4"/>
          </p:nvPr>
        </p:nvSpPr>
        <p:spPr/>
        <p:txBody>
          <a:bodyPr/>
          <a:lstStyle/>
          <a:p>
            <a:r>
              <a:t>1. 扩大勘探范围：可再生能源勘探技术可以帮助油气勘探公司发现更多的油气资源，扩大勘探范围。</a:t>
            </a:r>
          </a:p>
          <a:p>
            <a:r>
              <a:t>2. 提高勘探效率：可再生能源勘探技术可以帮助油气勘探公司更有效地勘探油气资源，提高勘探效率。</a:t>
            </a:r>
          </a:p>
          <a:p>
            <a:r>
              <a:t>3. 降低勘探成本：可再生能源勘探技术可以帮助油气勘探公司降低勘探成本，提高经济效益。</a:t>
            </a:r>
          </a:p>
          <a:p>
            <a:r>
              <a:t>4. 保护环境：可再生能源勘探技术可以帮助油气勘探公司减少对环境的破坏，保护生态环境。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可再生能源与油气勘探技术融合的主要方式</a:t>
            </a:r>
          </a:p>
        </p:txBody>
      </p:sp>
      <p:sp>
        <p:nvSpPr>
          <p:cNvPr id="3" name="Subtitle 2"/>
          <p:cNvSpPr>
            <a:spLocks noGrp="1"/>
          </p:cNvSpPr>
          <p:nvPr>
            <p:ph type="subTitle" idx="1"/>
          </p:nvPr>
        </p:nvSpPr>
        <p:spPr/>
        <p:txBody>
          <a:bodyPr/>
          <a:lstStyle/>
          <a:p>
            <a:r>
              <a:t>可再生能源与油气勘探技术的融合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可再生能源与油气勘探技术融合的主要方式</a:t>
            </a:r>
          </a:p>
        </p:txBody>
      </p:sp>
      <p:sp>
        <p:nvSpPr>
          <p:cNvPr id="3" name="Text Placeholder 2"/>
          <p:cNvSpPr>
            <a:spLocks noGrp="1"/>
          </p:cNvSpPr>
          <p:nvPr>
            <p:ph type="body" idx="1"/>
          </p:nvPr>
        </p:nvSpPr>
        <p:spPr/>
        <p:txBody>
          <a:bodyPr/>
          <a:lstStyle/>
          <a:p>
            <a:r>
              <a:t>油气勘探技术的绿色化</a:t>
            </a:r>
          </a:p>
        </p:txBody>
      </p:sp>
      <p:sp>
        <p:nvSpPr>
          <p:cNvPr id="4" name="Content Placeholder 3"/>
          <p:cNvSpPr>
            <a:spLocks noGrp="1"/>
          </p:cNvSpPr>
          <p:nvPr>
            <p:ph sz="half" idx="2"/>
          </p:nvPr>
        </p:nvSpPr>
        <p:spPr/>
        <p:txBody>
          <a:bodyPr/>
          <a:lstStyle/>
          <a:p>
            <a:r>
              <a:t>1. 开发清洁勘探技术：探索和应用低碳或无碳勘探技术，如电磁法、地震勘探技术等，减少传统勘探方法对环境的污染。</a:t>
            </a:r>
          </a:p>
          <a:p>
            <a:r>
              <a:t>2. 优化钻探工艺：采用先进的钻探工艺和设备，提高钻探效率，减少钻井排放，并最大限度地降低钻井废物。</a:t>
            </a:r>
          </a:p>
          <a:p>
            <a:r>
              <a:t>3. 强化油气勘探的环保管理：建立完善的环境保护管理体系，严格控制勘探活动对环境的影响，定期开展环境监测，及时发现和处理环境问题。</a:t>
            </a:r>
          </a:p>
        </p:txBody>
      </p:sp>
      <p:sp>
        <p:nvSpPr>
          <p:cNvPr id="5" name="Text Placeholder 4"/>
          <p:cNvSpPr>
            <a:spLocks noGrp="1"/>
          </p:cNvSpPr>
          <p:nvPr>
            <p:ph type="body" idx="3"/>
          </p:nvPr>
        </p:nvSpPr>
        <p:spPr/>
        <p:txBody>
          <a:bodyPr/>
          <a:lstStyle/>
          <a:p>
            <a:r>
              <a:t>可再生能源在油气勘探中的应用</a:t>
            </a:r>
          </a:p>
        </p:txBody>
      </p:sp>
      <p:sp>
        <p:nvSpPr>
          <p:cNvPr id="6" name="Content Placeholder 5"/>
          <p:cNvSpPr>
            <a:spLocks noGrp="1"/>
          </p:cNvSpPr>
          <p:nvPr>
            <p:ph sz="half" idx="4"/>
          </p:nvPr>
        </p:nvSpPr>
        <p:spPr/>
        <p:txBody>
          <a:bodyPr/>
          <a:lstStyle/>
          <a:p>
            <a:r>
              <a:t>1. 采用可再生能源供电：利用太阳能、风能、地热能等可再生能源为油气勘探设备供电，减少化石燃料的使用。</a:t>
            </a:r>
          </a:p>
          <a:p>
            <a:r>
              <a:t>2. 发展可再生能源与油气勘探的协同开发：探索可再生能源与油气勘探的协同开发模式，如在油气勘探区域部署风力发电场或太阳能发电场，实现清洁能源与传统能源的互补。</a:t>
            </a:r>
          </a:p>
          <a:p>
            <a:r>
              <a:t>3. 积极推进可再生能源与油气勘探技术的融合创新：研发可再生能源驱油技术，提高油气采收率；探索可再生能源与油气勘探装备的结合，提高勘探效率。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可再生能源与油气勘探技术融合的主要方式</a:t>
            </a:r>
          </a:p>
        </p:txBody>
      </p:sp>
      <p:sp>
        <p:nvSpPr>
          <p:cNvPr id="3" name="Text Placeholder 2"/>
          <p:cNvSpPr>
            <a:spLocks noGrp="1"/>
          </p:cNvSpPr>
          <p:nvPr>
            <p:ph type="body" idx="1"/>
          </p:nvPr>
        </p:nvSpPr>
        <p:spPr/>
        <p:txBody>
          <a:bodyPr/>
          <a:lstStyle/>
          <a:p>
            <a:r>
              <a:t>人工智能和数据分析在油气勘探中的应用</a:t>
            </a:r>
          </a:p>
        </p:txBody>
      </p:sp>
      <p:sp>
        <p:nvSpPr>
          <p:cNvPr id="4" name="Content Placeholder 3"/>
          <p:cNvSpPr>
            <a:spLocks noGrp="1"/>
          </p:cNvSpPr>
          <p:nvPr>
            <p:ph sz="half" idx="2"/>
          </p:nvPr>
        </p:nvSpPr>
        <p:spPr/>
        <p:txBody>
          <a:bodyPr/>
          <a:lstStyle/>
          <a:p>
            <a:r>
              <a:t>1. 利用人工智能技术提升油气勘探效率：利用人工智能技术处理和分析海量的地质数据，提高油气勘探的准确性和效率，缩短勘探周期。</a:t>
            </a:r>
          </a:p>
          <a:p>
            <a:r>
              <a:t>2. 加强数据共享与协作：建立统一的数据共享平台，促进油气勘探数据共享与协作，实现数据资源的充分利用。</a:t>
            </a:r>
          </a:p>
          <a:p>
            <a:r>
              <a:t>3. 探索大数据与人工智能技术在油气勘探中的前沿应用：研究人工智能算法在油气勘探中的应用，开发具有自学习能力的油气勘探系统，实现油气勘探技术的智能化。</a:t>
            </a:r>
          </a:p>
        </p:txBody>
      </p:sp>
      <p:sp>
        <p:nvSpPr>
          <p:cNvPr id="5" name="Text Placeholder 4"/>
          <p:cNvSpPr>
            <a:spLocks noGrp="1"/>
          </p:cNvSpPr>
          <p:nvPr>
            <p:ph type="body" idx="3"/>
          </p:nvPr>
        </p:nvSpPr>
        <p:spPr/>
        <p:txBody>
          <a:bodyPr/>
          <a:lstStyle/>
          <a:p>
            <a:r>
              <a:t>油气勘探与可再生能源政策的协同发展</a:t>
            </a:r>
          </a:p>
        </p:txBody>
      </p:sp>
      <p:sp>
        <p:nvSpPr>
          <p:cNvPr id="6" name="Content Placeholder 5"/>
          <p:cNvSpPr>
            <a:spLocks noGrp="1"/>
          </p:cNvSpPr>
          <p:nvPr>
            <p:ph sz="half" idx="4"/>
          </p:nvPr>
        </p:nvSpPr>
        <p:spPr/>
        <p:txBody>
          <a:bodyPr/>
          <a:lstStyle/>
          <a:p>
            <a:r>
              <a:t>1. 制定支持油气勘探与可再生能源融合发展的政策法规：出台支持油气勘探绿色化、可再生能源在油气勘探中的应用等方面的政策法规，为融合发展创造良好的政策环境。</a:t>
            </a:r>
          </a:p>
          <a:p>
            <a:r>
              <a:t>2. 加强行业间的合作与协同：促进油气勘探企业与可再生能源企业之间的合作，鼓励跨行业技术融合与创新，实现优势互补、协同发展。</a:t>
            </a:r>
          </a:p>
          <a:p>
            <a:r>
              <a:t>3. 加大科技创新投入：加大对油气勘探与可再生能源融合发展技术的研发投入，支持油气勘探企业和科研机构开展技术创新，推动技术进步。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可再生能源与油气勘探技术融合的主要方式</a:t>
            </a:r>
          </a:p>
        </p:txBody>
      </p:sp>
      <p:sp>
        <p:nvSpPr>
          <p:cNvPr id="3" name="Text Placeholder 2"/>
          <p:cNvSpPr>
            <a:spLocks noGrp="1"/>
          </p:cNvSpPr>
          <p:nvPr>
            <p:ph type="body" idx="1"/>
          </p:nvPr>
        </p:nvSpPr>
        <p:spPr/>
        <p:txBody>
          <a:bodyPr/>
          <a:lstStyle/>
          <a:p>
            <a:r>
              <a:t>油气勘探与可再生能源的经济效益评估</a:t>
            </a:r>
          </a:p>
        </p:txBody>
      </p:sp>
      <p:sp>
        <p:nvSpPr>
          <p:cNvPr id="4" name="Content Placeholder 3"/>
          <p:cNvSpPr>
            <a:spLocks noGrp="1"/>
          </p:cNvSpPr>
          <p:nvPr>
            <p:ph sz="half" idx="2"/>
          </p:nvPr>
        </p:nvSpPr>
        <p:spPr/>
        <p:txBody>
          <a:bodyPr/>
          <a:lstStyle/>
          <a:p>
            <a:r>
              <a:t>1. 评估油气勘探与可再生能源融合发展的经济效益：对油气勘探与可再生能源融合发展的经济效益进行评估，包括环境效益、社会效益和经济效益，为决策提供依据。</a:t>
            </a:r>
          </a:p>
          <a:p>
            <a:r>
              <a:t>2. 研究油气勘探与可再生能源融合发展的投资回报：分析油气勘探与可再生能源融合发展所需的投资成本，并评估其投资回报率，为投资决策提供参考。</a:t>
            </a:r>
          </a:p>
          <a:p>
            <a:r>
              <a:t>3. 建立油气勘探与可再生能源融合发展的经济模型：构建油气勘探与可再生能源融合发展的经济模型，模拟和预测其经济效益，为决策者提供科学的决策依据。</a:t>
            </a:r>
          </a:p>
        </p:txBody>
      </p:sp>
      <p:sp>
        <p:nvSpPr>
          <p:cNvPr id="5" name="Text Placeholder 4"/>
          <p:cNvSpPr>
            <a:spLocks noGrp="1"/>
          </p:cNvSpPr>
          <p:nvPr>
            <p:ph type="body" idx="3"/>
          </p:nvPr>
        </p:nvSpPr>
        <p:spPr/>
        <p:txBody>
          <a:bodyPr/>
          <a:lstStyle/>
          <a:p>
            <a:r>
              <a:t>油气勘探与可再生能源的安全与环境影响评估</a:t>
            </a:r>
          </a:p>
        </p:txBody>
      </p:sp>
      <p:sp>
        <p:nvSpPr>
          <p:cNvPr id="6" name="Content Placeholder 5"/>
          <p:cNvSpPr>
            <a:spLocks noGrp="1"/>
          </p:cNvSpPr>
          <p:nvPr>
            <p:ph sz="half" idx="4"/>
          </p:nvPr>
        </p:nvSpPr>
        <p:spPr/>
        <p:txBody>
          <a:bodyPr/>
          <a:lstStyle/>
          <a:p>
            <a:r>
              <a:t>1. 开展油气勘探与可再生能源融合发展的安全与环境影响评估：对油气勘探与可再生能源融合发展可能产生的安全与环境影响进行评估，包括对环境的污染、对生态系统的破坏、对人类健康的危害等，提出相应的防范措施。</a:t>
            </a:r>
          </a:p>
          <a:p>
            <a:r>
              <a:t>2. 制定油气勘探与可再生能源融合发展的安全与环境标准：制定油气勘探与可再生能源融合发展的安全与环境标准，对勘探活动的安全与环保提出具体要求，确保勘探活动安全、环保地进行。</a:t>
            </a:r>
          </a:p>
          <a:p>
            <a:r>
              <a:t>3. 加强油气勘探与可再生能源融合发展的安全与环境监管：加强对油气勘探与可再生能源融合发展活动的监管，确保其安全、环保地进行，及时发现和处理安全隐患和环境问题。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可再生能源与油气勘探技术融合的潜在效益</a:t>
            </a:r>
          </a:p>
        </p:txBody>
      </p:sp>
      <p:sp>
        <p:nvSpPr>
          <p:cNvPr id="3" name="Subtitle 2"/>
          <p:cNvSpPr>
            <a:spLocks noGrp="1"/>
          </p:cNvSpPr>
          <p:nvPr>
            <p:ph type="subTitle" idx="1"/>
          </p:nvPr>
        </p:nvSpPr>
        <p:spPr/>
        <p:txBody>
          <a:bodyPr/>
          <a:lstStyle/>
          <a:p>
            <a:r>
              <a:t>可再生能源与油气勘探技术的融合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可再生能源与油气勘探技术融合的潜在效益</a:t>
            </a:r>
          </a:p>
        </p:txBody>
      </p:sp>
      <p:sp>
        <p:nvSpPr>
          <p:cNvPr id="3" name="Text Placeholder 2"/>
          <p:cNvSpPr>
            <a:spLocks noGrp="1"/>
          </p:cNvSpPr>
          <p:nvPr>
            <p:ph type="body" idx="1"/>
          </p:nvPr>
        </p:nvSpPr>
        <p:spPr/>
        <p:txBody>
          <a:bodyPr/>
          <a:lstStyle/>
          <a:p>
            <a:r>
              <a:t>技术创新与发展</a:t>
            </a:r>
          </a:p>
        </p:txBody>
      </p:sp>
      <p:sp>
        <p:nvSpPr>
          <p:cNvPr id="4" name="Content Placeholder 3"/>
          <p:cNvSpPr>
            <a:spLocks noGrp="1"/>
          </p:cNvSpPr>
          <p:nvPr>
            <p:ph sz="half" idx="2"/>
          </p:nvPr>
        </p:nvSpPr>
        <p:spPr/>
        <p:txBody>
          <a:bodyPr/>
          <a:lstStyle/>
          <a:p>
            <a:r>
              <a:t>1. 可再生能源与油气勘探技术融合将推动技术创新与发展。</a:t>
            </a:r>
          </a:p>
          <a:p>
            <a:r>
              <a:t>2. 新的创新技术将出现，以应对可再生能源与油气勘探的结合带来的新挑战和机遇。</a:t>
            </a:r>
          </a:p>
          <a:p>
            <a:r>
              <a:t>3. 现有的技术将被重新审视和改进，以提高其在可再生能源与油气勘探结合中的适用性和效率。</a:t>
            </a:r>
          </a:p>
        </p:txBody>
      </p:sp>
      <p:sp>
        <p:nvSpPr>
          <p:cNvPr id="5" name="Text Placeholder 4"/>
          <p:cNvSpPr>
            <a:spLocks noGrp="1"/>
          </p:cNvSpPr>
          <p:nvPr>
            <p:ph type="body" idx="3"/>
          </p:nvPr>
        </p:nvSpPr>
        <p:spPr/>
        <p:txBody>
          <a:bodyPr/>
          <a:lstStyle/>
          <a:p>
            <a:r>
              <a:t>环境保护与可持续发展</a:t>
            </a:r>
          </a:p>
        </p:txBody>
      </p:sp>
      <p:sp>
        <p:nvSpPr>
          <p:cNvPr id="6" name="Content Placeholder 5"/>
          <p:cNvSpPr>
            <a:spLocks noGrp="1"/>
          </p:cNvSpPr>
          <p:nvPr>
            <p:ph sz="half" idx="4"/>
          </p:nvPr>
        </p:nvSpPr>
        <p:spPr/>
        <p:txBody>
          <a:bodyPr/>
          <a:lstStyle/>
          <a:p>
            <a:r>
              <a:t>1. 可再生能源与油气勘探技术融合有助于减少温室气体的排放，保护环境。</a:t>
            </a:r>
          </a:p>
          <a:p>
            <a:r>
              <a:t>2. 新的勘探技术和方法可以减少对化石燃料的依赖，提高能源利用效率。</a:t>
            </a:r>
          </a:p>
          <a:p>
            <a:r>
              <a:t>3. 可再生能源的开发和利用有助于实现可持续发展目标。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可再生能源与油气勘探技术融合的潜在效益</a:t>
            </a:r>
          </a:p>
        </p:txBody>
      </p:sp>
      <p:sp>
        <p:nvSpPr>
          <p:cNvPr id="3" name="Text Placeholder 2"/>
          <p:cNvSpPr>
            <a:spLocks noGrp="1"/>
          </p:cNvSpPr>
          <p:nvPr>
            <p:ph type="body" idx="1"/>
          </p:nvPr>
        </p:nvSpPr>
        <p:spPr/>
        <p:txBody>
          <a:bodyPr/>
          <a:lstStyle/>
          <a:p>
            <a:r>
              <a:t>经济效益与能源安全</a:t>
            </a:r>
          </a:p>
        </p:txBody>
      </p:sp>
      <p:sp>
        <p:nvSpPr>
          <p:cNvPr id="4" name="Content Placeholder 3"/>
          <p:cNvSpPr>
            <a:spLocks noGrp="1"/>
          </p:cNvSpPr>
          <p:nvPr>
            <p:ph sz="half" idx="2"/>
          </p:nvPr>
        </p:nvSpPr>
        <p:spPr/>
        <p:txBody>
          <a:bodyPr/>
          <a:lstStyle/>
          <a:p>
            <a:r>
              <a:t>1. 可再生能源与油气勘探技术融合可以降低能源成本，提高能源生产和供应的效率。</a:t>
            </a:r>
          </a:p>
          <a:p>
            <a:r>
              <a:t>2. 新的技术和方法可以减少对进口化石燃料的依赖，提高能源安全。</a:t>
            </a:r>
          </a:p>
          <a:p>
            <a:r>
              <a:t>3. 可再生能源的开发和利用有助于创造就业机会，刺激经济增长。</a:t>
            </a:r>
          </a:p>
        </p:txBody>
      </p:sp>
      <p:sp>
        <p:nvSpPr>
          <p:cNvPr id="5" name="Text Placeholder 4"/>
          <p:cNvSpPr>
            <a:spLocks noGrp="1"/>
          </p:cNvSpPr>
          <p:nvPr>
            <p:ph type="body" idx="3"/>
          </p:nvPr>
        </p:nvSpPr>
        <p:spPr/>
        <p:txBody>
          <a:bodyPr/>
          <a:lstStyle/>
          <a:p>
            <a:r>
              <a:t>行业转型与合作</a:t>
            </a:r>
          </a:p>
        </p:txBody>
      </p:sp>
      <p:sp>
        <p:nvSpPr>
          <p:cNvPr id="6" name="Content Placeholder 5"/>
          <p:cNvSpPr>
            <a:spLocks noGrp="1"/>
          </p:cNvSpPr>
          <p:nvPr>
            <p:ph sz="half" idx="4"/>
          </p:nvPr>
        </p:nvSpPr>
        <p:spPr/>
        <p:txBody>
          <a:bodyPr/>
          <a:lstStyle/>
          <a:p>
            <a:r>
              <a:t>1. 可再生能源与油气勘探技术融合将导致行业转型和重组，带来新的机遇和挑战。</a:t>
            </a:r>
          </a:p>
          <a:p>
            <a:r>
              <a:t>2. 需要建立新的合作机制和平台，促进不同行业的交流与合作。</a:t>
            </a:r>
          </a:p>
          <a:p>
            <a:r>
              <a:t>3. 政府、企业、学术界和社会公众需要共同努力，推动行业转型和合作。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可再生能源与油气勘探技术融合的潜在效益</a:t>
            </a:r>
          </a:p>
        </p:txBody>
      </p:sp>
      <p:sp>
        <p:nvSpPr>
          <p:cNvPr id="3" name="Content Placeholder 2"/>
          <p:cNvSpPr>
            <a:spLocks noGrp="1"/>
          </p:cNvSpPr>
          <p:nvPr>
            <p:ph sz="half" idx="2"/>
          </p:nvPr>
        </p:nvSpPr>
        <p:spPr/>
        <p:txBody>
          <a:bodyPr/>
          <a:lstStyle/>
          <a:p>
            <a:r>
              <a:t>1. 需要制定相应的政策和法规，以支持和规范可再生能源与油气勘探技术融合的发展。</a:t>
            </a:r>
          </a:p>
          <a:p>
            <a:r>
              <a:t>2. 政策和法规应为可再生能源与油气勘探技术融合提供良好的发展环境。</a:t>
            </a:r>
          </a:p>
          <a:p>
            <a:r>
              <a:t>3. 政策和法规应与时俱进，以适应可再生能源与油气勘探技术融合的快速发展。</a:t>
            </a:r>
          </a:p>
        </p:txBody>
      </p:sp>
      <p:sp>
        <p:nvSpPr>
          <p:cNvPr id="4" name="Text Placeholder 3"/>
          <p:cNvSpPr>
            <a:spLocks noGrp="1"/>
          </p:cNvSpPr>
          <p:nvPr>
            <p:ph type="body" idx="3"/>
          </p:nvPr>
        </p:nvSpPr>
        <p:spPr/>
        <p:txBody>
          <a:bodyPr/>
          <a:lstStyle/>
          <a:p>
            <a:r>
              <a:t>国际合作与交流</a:t>
            </a:r>
          </a:p>
        </p:txBody>
      </p:sp>
      <p:sp>
        <p:nvSpPr>
          <p:cNvPr id="5" name="Content Placeholder 4"/>
          <p:cNvSpPr>
            <a:spLocks noGrp="1"/>
          </p:cNvSpPr>
          <p:nvPr>
            <p:ph sz="half" idx="4"/>
          </p:nvPr>
        </p:nvSpPr>
        <p:spPr/>
        <p:txBody>
          <a:bodyPr/>
          <a:lstStyle/>
          <a:p>
            <a:r>
              <a:t>1. 需要加强国际合作与交流，以促进可再生能源与油气勘探技术融合的发展。</a:t>
            </a:r>
          </a:p>
          <a:p>
            <a:r>
              <a:t>2. 国际合作与交流有助于分享经验、技术和资源，共同应对全球能源挑战。</a:t>
            </a:r>
          </a:p>
          <a:p>
            <a:r>
              <a:t>3. 国际合作与交流有助于共同推动可再生能源与油气勘探技术融合的创新和发展。</a:t>
            </a:r>
          </a:p>
        </p:txBody>
      </p:sp>
      <p:sp>
        <p:nvSpPr>
          <p:cNvPr id="6" name="Text Placeholder 5"/>
          <p:cNvSpPr>
            <a:spLocks noGrp="1"/>
          </p:cNvSpPr>
          <p:nvPr>
            <p:ph type="body" idx="1"/>
          </p:nvPr>
        </p:nvSpPr>
        <p:spPr/>
        <p:txBody>
          <a:bodyPr/>
          <a:lstStyle/>
          <a:p>
            <a:r>
              <a:t>政策与法规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可再生能源与油气勘探技术融合面临的挑战</a:t>
            </a:r>
          </a:p>
        </p:txBody>
      </p:sp>
      <p:sp>
        <p:nvSpPr>
          <p:cNvPr id="3" name="Subtitle 2"/>
          <p:cNvSpPr>
            <a:spLocks noGrp="1"/>
          </p:cNvSpPr>
          <p:nvPr>
            <p:ph type="subTitle" idx="1"/>
          </p:nvPr>
        </p:nvSpPr>
        <p:spPr/>
        <p:txBody>
          <a:bodyPr/>
          <a:lstStyle/>
          <a:p>
            <a:r>
              <a:t>可再生能源与油气勘探技术的融合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可再生能源与油气勘探技术融合面临的挑战</a:t>
            </a:r>
          </a:p>
        </p:txBody>
      </p:sp>
      <p:sp>
        <p:nvSpPr>
          <p:cNvPr id="3" name="Text Placeholder 2"/>
          <p:cNvSpPr>
            <a:spLocks noGrp="1"/>
          </p:cNvSpPr>
          <p:nvPr>
            <p:ph type="body" idx="1"/>
          </p:nvPr>
        </p:nvSpPr>
        <p:spPr/>
        <p:txBody>
          <a:bodyPr/>
          <a:lstStyle/>
          <a:p>
            <a:r>
              <a:t>技术融合挑战：</a:t>
            </a:r>
          </a:p>
        </p:txBody>
      </p:sp>
      <p:sp>
        <p:nvSpPr>
          <p:cNvPr id="4" name="Content Placeholder 3"/>
          <p:cNvSpPr>
            <a:spLocks noGrp="1"/>
          </p:cNvSpPr>
          <p:nvPr>
            <p:ph sz="half" idx="2"/>
          </p:nvPr>
        </p:nvSpPr>
        <p:spPr/>
        <p:txBody>
          <a:bodyPr/>
          <a:lstStyle/>
          <a:p>
            <a:r>
              <a:t>1. 成本高昂：油气勘探与可再生能源行业的技术融合与应用，需要投入大量的人力、物力、财力。不同的能源领域所需要采用的技术标准和体系不同，在融合过程中往往无法做到统一，容易导致效率低下、成本增加。</a:t>
            </a:r>
          </a:p>
          <a:p>
            <a:r>
              <a:t>2. 基础设施建设缓慢：融合技术在可再生能源领域的快速推进，需要相应的应用设施与基础设施相互匹配，但是在许多地区，配套设施的建设远远赶不上能源技术的发展需要，尤其是在海上风电、光伏发电等领域，由于技术的复杂和规模庞大，建设更需加大投入与保障。</a:t>
            </a:r>
          </a:p>
          <a:p>
            <a:r>
              <a:t>3. 政策支持不充分：一些国家在油气勘探与可再生能源融合方面缺乏明确的政策支持，导致行业落地缓慢，融合技术往往难以获得政府补贴、减免税收等优惠措施。而且一些国家对于可再生能源的规模和适用范围仍存在争议，使得融合项目的推进变得困难重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可再生能源与油气勘探技术融合面临的挑战</a:t>
            </a:r>
          </a:p>
        </p:txBody>
      </p:sp>
      <p:sp>
        <p:nvSpPr>
          <p:cNvPr id="3" name="Text Placeholder 2"/>
          <p:cNvSpPr>
            <a:spLocks noGrp="1"/>
          </p:cNvSpPr>
          <p:nvPr>
            <p:ph type="body" idx="1"/>
          </p:nvPr>
        </p:nvSpPr>
        <p:spPr/>
        <p:txBody>
          <a:bodyPr/>
          <a:lstStyle/>
          <a:p>
            <a:r>
              <a:t>技术转化难题：</a:t>
            </a:r>
          </a:p>
        </p:txBody>
      </p:sp>
      <p:sp>
        <p:nvSpPr>
          <p:cNvPr id="4" name="Content Placeholder 3"/>
          <p:cNvSpPr>
            <a:spLocks noGrp="1"/>
          </p:cNvSpPr>
          <p:nvPr>
            <p:ph sz="half" idx="2"/>
          </p:nvPr>
        </p:nvSpPr>
        <p:spPr/>
        <p:txBody>
          <a:bodyPr/>
          <a:lstStyle/>
          <a:p>
            <a:r>
              <a:t>1. 技术成熟度和可靠性欠缺：目前，许多融合技术仍处于研发或早期应用阶段，其成熟度和可靠性还有待提高。特别是融合技术在复杂的地质环境下，面临着诸多不确定性因素，不同的勘探区块、不同地质条件下的的可再生能源资源也不同，这使得技术适应性差、可靠性不高。</a:t>
            </a:r>
          </a:p>
          <a:p>
            <a:r>
              <a:t>2. 技术体系复杂：油气勘探技术与可再生能源发电技术是完全不同的技术领域，融合两者需要攻克技术上的难题，包括设备与系统的兼容性、运行的安全性和执行的效率等多个方面，而这需要大量的研究和技术试验才能完成。</a:t>
            </a:r>
          </a:p>
          <a:p>
            <a:r>
              <a:t>3. 跨领域协作难度大，人才缺乏：油气勘探与可再生能源技术融合涉及多个学科领域，比如地质学、物理学、化学、计算机科学、机械工程等，跨行业、跨领域的团队协作难度非常大，这需要大量的技术专家、管理人员和培训项目才能满足需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可再生能源与油气勘探技术融合面临的挑战</a:t>
            </a:r>
          </a:p>
        </p:txBody>
      </p:sp>
      <p:sp>
        <p:nvSpPr>
          <p:cNvPr id="3" name="Text Placeholder 2"/>
          <p:cNvSpPr>
            <a:spLocks noGrp="1"/>
          </p:cNvSpPr>
          <p:nvPr>
            <p:ph type="body" idx="1"/>
          </p:nvPr>
        </p:nvSpPr>
        <p:spPr/>
        <p:txBody>
          <a:bodyPr/>
          <a:lstStyle/>
          <a:p>
            <a:r>
              <a:t>环境影响评估不足：</a:t>
            </a:r>
          </a:p>
        </p:txBody>
      </p:sp>
      <p:sp>
        <p:nvSpPr>
          <p:cNvPr id="4" name="Content Placeholder 3"/>
          <p:cNvSpPr>
            <a:spLocks noGrp="1"/>
          </p:cNvSpPr>
          <p:nvPr>
            <p:ph sz="half" idx="2"/>
          </p:nvPr>
        </p:nvSpPr>
        <p:spPr/>
        <p:txBody>
          <a:bodyPr/>
          <a:lstStyle/>
          <a:p>
            <a:r>
              <a:t>1. 环境影响预测方法不足：油气勘探与可再生能源技术的融合可能会对环境造成新的影响，包括温室气体排放、水资源消耗、噪音污染等，然而目前对于这些影响的预测方法还很有限，各地区在环境影响方面的标准也不尽相同，难以对其进行全面评估和监控。</a:t>
            </a:r>
          </a:p>
          <a:p>
            <a:r>
              <a:t>2. 环境影响监测体系缺乏：在油气勘探与可再生能源技术融合过程中，需要建立有效的环境影响监测体系，对融合项目的负面影响进行实时跟踪，以便及时采取措施消除或减轻影响，但是在实际中由于缺乏监测设施、检测技术和数据处理手段等，导致融合项目对环境的影响难以得到有效的监测和控制。</a:t>
            </a:r>
          </a:p>
          <a:p>
            <a:r>
              <a:t>3. 生态保护技术尚未成熟：融合技术在一些地区需要建设大型的基础设施，可能会對当地的生态系统造成破坏，特别是在陆地上的油气勘探与风电、光伏等可再生能源项目融合过程中，往往需要大量征用土地，破坏原有的植被和动物栖息地，因此急需开发和应用生态保护技术来减少融合项目的生态影响。</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https://d.book118.com/706222241135010050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可再生能源与油气勘探技术融合的背景与意义</vt:lpstr>
      <vt:lpstr> 可再生能源与油气勘探技术融合的背景与意义</vt:lpstr>
      <vt:lpstr> 可再生能源与油气勘探技术融合的主要方式</vt:lpstr>
      <vt:lpstr> 可再生能源与油气勘探技术融合的主要方式</vt:lpstr>
      <vt:lpstr> 可再生能源与油气勘探技术融合的主要方式</vt:lpstr>
      <vt:lpstr> 可再生能源与油气勘探技术融合的主要方式</vt:lpstr>
      <vt:lpstr> 可再生能源与油气勘探技术融合的潜在效益</vt:lpstr>
      <vt:lpstr> 可再生能源与油气勘探技术融合的潜在效益</vt:lpstr>
      <vt:lpstr> 可再生能源与油气勘探技术融合的潜在效益</vt:lpstr>
      <vt:lpstr> 可再生能源与油气勘探技术融合的潜在效益</vt:lpstr>
      <vt:lpstr> 可再生能源与油气勘探技术融合面临的挑战</vt:lpstr>
      <vt:lpstr>#. 可再生能源与油气勘探技术融合面临的挑战</vt:lpstr>
      <vt:lpstr>#. 可再生能源与油气勘探技术融合面临的挑战</vt:lpstr>
      <vt:lpstr>#. 可再生能源与油气勘探技术融合面临的挑战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2024-09-15T22:25:53.087</cp:lastPrinted>
  <dcterms:created xsi:type="dcterms:W3CDTF">2024-09-15T14:25:53Z</dcterms:created>
  <dcterms:modified xsi:type="dcterms:W3CDTF">2024-09-15T14:25:55Z</dcterms:modified>
</cp:coreProperties>
</file>