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261E4-EFD5-4772-94FF-F209D0B6A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B9838-3FBB-4A55-9C24-59E1EB7B8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FA420-51A6-4B1D-8A54-CFAE211C1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9E93F-DC0E-4093-B1E7-302F8F37F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523475-FF9E-4389-AE10-D46BD955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69107B-0964-4B90-82F4-E693B441B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A13CE-C3FA-4A89-B39D-783E41EAF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05838-DEB0-44A3-A842-150D3433A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E3E78-A42D-4925-8875-B9659DA6D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A811C-9EA1-4F2D-9564-18B150143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C4A56-6AB1-41C0-9C24-CCC79A6C8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2313515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2023年工作总结情况报告框架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附录与参考资料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向领导和同事汇报2023年度的工作进展情况，展示工作成果和业绩。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汇报工作进展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通过对本年度工作的总结，分析工作中遇到的问题和困难，总结经验和教训，为今后的工作提供借鉴。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根据本年度的工作情况和市场变化，制定2024年度的工作计划，明确工作目标和方向。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总结本年度所承担的工作任务、项目完成情况、重点工作进展等。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展示本年度取得的工作成果，包括完成的项目、达成的工作目标、获得的荣誉等。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分析工作中遇到的问题和困难，提出解决方案和改进措施。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根据本年度的工作情况和市场变化，制定2024年度的工作计划和目标。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内容真实准确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重点突出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条理清晰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语言简练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工作总结的编写要求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确保总结内容真实、准确，不夸大或缩小工作成果和问题。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突出重点工作和成果，对重要事件和项目进行详细描述。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按照一定的逻辑顺序组织内容，使总结结构清晰、条理分明。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使用简练、明了的语言表达，避免过多的修饰和冗长的句子。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完成情况概述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具体完成情况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完成情况分析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工作亮点一：亮点描述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工作亮点二：亮点描述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工作亮点三：亮点描述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问题一：问题描述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问题二：问题描述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问题三：问题描述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在2023年，我们完成了10个项目，其中5个是重点项目的顺利推进。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工作成果的创新性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所有完成的项目均达到了预期目标，其中80%的项目质量超过了行业标准。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在今年的工作中，我们成功地引入了人工智能技术，提高了工作效率和准确性。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我们根据客户满意度、项目完成度、技术难度等指标对工作成果进行了质量评估。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我们采取了严格的项目管理流程和质量控制措施，确保每个项目的高质量完成。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质量保障措施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针对个别项目存在的质量问题，我们提出了改进措施，以提高未来项目的质量。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工作成果的质量分析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https://d.book118.com/706223135155010103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2024-09-29T00:35:03.431</cp:lastPrinted>
  <dcterms:created xsi:type="dcterms:W3CDTF">2024-09-28T16:35:03Z</dcterms:created>
  <dcterms:modified xsi:type="dcterms:W3CDTF">2024-09-28T16:35:05Z</dcterms:modified>
</cp:coreProperties>
</file>