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5347C-52E1-4CAA-ACAF-E749B58F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8521C-AC7E-44B2-8C84-22AE7642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B365B-3F74-4073-ADB7-95BB49E0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4CD8B-0538-4028-8984-57424CF6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547D2-7166-43E3-A845-8E2B361B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F1FFA-FF21-47E2-A3F8-42B1E603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8EC36-8BE0-42AD-9279-5EBB583D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D83DA-2734-4ADA-8B0D-792A7397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06AB5-B738-418A-8288-147BB8FC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679A-7DB8-42C9-BBB0-47D3FB79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C7715-B06A-449A-A7D7-19A32E58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2405313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毛泽东思想和中国特色社会主义理论体系概论说课比赛\n## 1.毛泽东思想的形成与发展\n### 1.1毛泽东思想的形成背景及历程\n### 1.2毛泽东思想的主要内容和特点\n### 1.3毛泽东思想的历史地位和作用\n## 2.中国特色社会主义理论体系的形成与发展\n### 2.1中国特色社会主义理论体系的形成背景及历程\n### 2.2中国特色社会主义理论体系的主要内容和特点\n### 2.3中国特色社会主义理论体系的历史地位和作用\n## 3.毛泽东思想和中国特色社会主义理论体系的关系\n### 3.1毛泽东思想与中国特色社会主义理论体系的一致性\n### 3.2毛泽东思想与中国特色社会主义理论体系的差异性\n### 3.3毛泽东思想和中国特色社会主义理论体系的关系对当代中国的启示\n## 4.毛泽东思想和中国特色社会主义理论体系在当代中国的实践\n### 4.1毛泽东思想和中国特色社会主义理论体系在经济建设中的实践\n### 4.2毛泽东思想和中国特色社会主义理论体系在政治建设中的实践\n### 4.3毛泽东思想和中国特色社会主义理论体系在文化建设中的实践\n## 5.毛泽东思想和中国特色社会主义理论体系的未来发展\n### 5.1毛泽东思想和中国特色社会主义理论体系面临的时代挑战\n### 5.2毛泽东思想和中国特色社会主义理论体系的创新与发展\n### 5.3毛泽东思想和中国特色社会主义理论体系对未来中国发展的意义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毛泽东思想和中国特色社会主义理论体系概论说课比赛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毛泽东思想的形成与发展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20世纪初中国社会矛盾的尖锐化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封建社会的剥削和压迫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列强的侵略和封建统治的腐朽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民众的苦难和社会的不公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毛泽东的个人经历和思想转变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从革命民主主义者到共产主义者的转变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对中国传统文化的批判和继承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对马克思列宁主义的理论创新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毛泽东思想形成的历史过程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20世纪20年代至30年代的初步形成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20世纪40年代的成熟和发展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20世纪50年代至70年代的进一步丰富和完善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毛泽东思想的形成背景及历程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毛泽东思想的主要内容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革命理论：新民主主义革命理论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社会主义建设理论：社会主义改造和建设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革命战略和策略：人民战争、政治工作、党的建设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毛泽东思想的特点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理论与实践相结合：紧密联系中国革命和建设实际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实事求是：一切从实际出发，具体问题具体分析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群众观点：相信群众，依靠群众，为人民服务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毛泽东思想的主要内容和特点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毛泽东思想对中国革命和建设的影响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指导了中国新民主主义革命的胜利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指导了中国社会主义改造和建设的发展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为中国改革开放和现代化建设奠定了基础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毛泽东思想对世界社会主义运动的影响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提供了殖民地半殖民地国家民族解放斗争的宝贵经验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对其他社会主义国家的建设和发展产生了重要影响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毛泽东思想在中国共产党历史上的地位   -是中国共产党长期坚持的指导思想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是中国共产党取得伟大成就的重要理论武器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毛泽东思想的历史地位和作用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中国特色社会主义理论体系的形成与发展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苏联解体，东欧剧变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全球化进程加速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世界政治经济格局的调整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20世纪70年代国际形势的变化</a:t>
                </a:r>
                <a:endParaRPr/>
              </a:p>
            </p:txBody>
          </p:sp>
        </p:grpSp>
        <p:grpSp>
          <p:nvGrpSpPr>
            <p:cNvPr id="2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文化大革命的教训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社会主义建设初期的问题和挑战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改革开放的必要性</a:t>
                </a:r>
                <a:endParaRPr/>
              </a:p>
            </p:txBody>
          </p:sp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中国社会主义建设实践的反思</a:t>
                </a:r>
                <a:endParaRPr/>
              </a:p>
            </p:txBody>
          </p:sp>
        </p:grpSp>
        <p:grpSp>
          <p:nvGrpSpPr>
            <p:cNvPr id="2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20世纪70年代末至80年代的初步探索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20世纪90年代的进一步发展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21世纪初的进一步丰富和完善</a:t>
                </a:r>
                <a:endParaRPr/>
              </a:p>
            </p:txBody>
          </p: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中国特色社会主义理论体系的形成过程</a:t>
                </a:r>
                <a:endParaRPr/>
              </a:p>
            </p:txBody>
          </p:sp>
        </p:grpSp>
      </p:grpSp>
      <p:pic>
        <p:nvPicPr>
          <p:cNvPr id="2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中国特色社会主义理论体系的形成背景及历程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中国特色社会主义理论体系的主要内容和特点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中国特色社会主义理论体系的主要内容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社会主义本质和方向：四项基本原则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社会主义发展道路：中国特色社会主义道路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社会主义发展的战略目标：全面建设小康社会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社会主义发展的动力：改革开放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中国特色社会主义理论体系的特征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理论与实践相结合：紧密联系中国实际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实事求是：一切从实际出发，具体问题具体分析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时代性：与时俱进，不断创新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中国特色社会主义理论体系对中国发展的影响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指导了中国改革开放和现代化建设的发展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为全面建设社会主义现代化国家奠定了基础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为实现中华民族伟大复兴提供了理论指导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中国特色社会主义理论体系对世界社会主义运动的影响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为世界社会主义事业提供了新的发展模式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对其他社会主义国家的建设和发展产生了重要影响</a:t>
                </a:r>
                <a:endParaRPr/>
              </a:p>
            </p:txBody>
          </p:sp>
        </p:grpSp>
        <p:grpSp>
          <p:nvGrpSpPr>
            <p:cNvPr id="26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中国特色社会主义理论体系在中国共产党历史上的地位   -是中国共产党长期坚持的指导思想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是中国共产党取得伟大成就的重要理论武器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中国特色社会主义理论体系的历史地位和作用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毛泽东思想和中国特色社会主义理论体系的关系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坚持以唯物史观和辩证法为方法论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坚持以实现共产主义为最终目标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坚持以马克思列宁主义为指导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紧密联系中国革命和建设实际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具体问题具体分析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坚持实事求是的思想路线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人民群众是历史的创造者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为人民服务是共产党的根本宗旨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坚持为人民服务的根本宗旨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毛泽东思想与中国特色社会主义理论体系的一致性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https://d.book118.com/706224053133010053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毛泽东思想和中国特色社会主义理论体系概论说课比赛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2024-09-20T08:40:54.206</cp:lastPrinted>
  <dcterms:created xsi:type="dcterms:W3CDTF">2024-09-20T00:40:54Z</dcterms:created>
  <dcterms:modified xsi:type="dcterms:W3CDTF">2024-09-20T00:40:56Z</dcterms:modified>
</cp:coreProperties>
</file>