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EF862-FCC7-4A1D-9A00-A66818E3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A3BCB-9D1D-41E3-996C-C3217FA4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50DD-CD42-4477-92AE-A06088D1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2D775-4BB3-45C3-AB57-F0715240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D76FC-6E5B-47E8-BA4A-24888A54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DC3A7-6566-4385-8370-E2377BA74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9CD54-26C1-41E5-9F44-883D911F8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8E6CC-05CC-4990-8BA5-70B02C43E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5EA2F-F478-4BB7-B721-F516E46CB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2EB1A-6DC9-42B3-B177-F8708D6F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D546A-6186-4FD1-9A6E-18CC5B9DE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3012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小学高等教师教学工作总结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小学教育是国家义务教育的基础阶段，对于学生的成长和发展具有至关重要的作用。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小学高等教师作为小学教育的重要力量，承担着培养学生全面发展的重任。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随着教育改革的不断深入，小学高等教师需要不断提升自身的教学能力和专业素养。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通过对小学高等教师教学工作的总结，梳理教学过程中的得失与经验。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发现教学中存在的问题和不足，为今后的教学改进提供依据。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分享优秀的教学方法和经验，促进教师之间的交流与共同进步。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提高小学高等教师的教学水平和专业素养，为学生的成长和发展提供更好的教育服务。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本学期的教学目标清晰，旨在培养学生的基础学科知识和综合能力。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内容深度适中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课程结构完整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课程内容设计合理，既符合学生的年龄特点，又能满足学科知识的要求。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课程结构严谨，各章节内容相互衔接，形成完整的知识体系。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采用讲授、讨论、案例分析等多种教学方法，激发学生的学习兴趣。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3" r="19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7042" r="1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利用多媒体、网络等现代化教学手段，提高教学效果和效率。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教学手段现代化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安排适当的实践环节，让学生在实际操作中巩固理论知识，提高实际操作能力。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注重实践教学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学生反馈积极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通过课堂互动、课后作业和测试等反馈方式，了解到学生对本学期的教学内容掌握情况良好，对教师的教学评价也较高。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成绩提升明显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经过本学期的教学，学生的学科成绩普遍有所提高，综合能力也有所增强。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教学改进建议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根据学生反馈和成绩分析，认为在教学方法和手段上还有进一步优化的空间，需要加强实践教学环节的设计和管理。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统计学生整体成绩，评估教学质量和学生学习效果。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平均分与及格率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关注优秀生和后进生的表现，提供个性化辅导和帮助。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优秀生与后进生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分析各学科之间的成绩差异，找出教学薄弱环节，制定改进措施。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学科差异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学生成绩分析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作业与测验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通过作业和测验成绩，评估学生对知识点的掌握情况，及时调整教学策略。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观察学生在课堂上的参与度和表现，了解学生对教学内容的兴趣和接受程度。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与家长保持良好沟通，了解学生在家庭中的学习状况和困难，共同促进学生学习进步。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学生反馈与评价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https://d.book118.com/706230120223010051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2024-09-17T22:01:19.492</cp:lastPrinted>
  <dcterms:created xsi:type="dcterms:W3CDTF">2024-09-17T14:01:19Z</dcterms:created>
  <dcterms:modified xsi:type="dcterms:W3CDTF">2024-09-17T14:01:21Z</dcterms:modified>
</cp:coreProperties>
</file>