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08944-BB12-40EC-BF4F-87BE8E73B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B9E4F-EBD6-42A7-B3D7-9A9C306C5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E5737-4F5B-42AB-9C64-D38C526B4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D0E2C-A86E-4D50-BDD6-A1A9EF0DC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BB406C-0019-4CD9-9380-2B7B41069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5300C0-E898-4644-902E-CA26AB110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49327-A5AB-4820-B475-0B2750339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D8E79-4D67-4787-B9EA-BA47E75C7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75D8D-1010-4895-9C6D-F37EDCF4F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7DF45-1EE5-46B7-A9F1-7C0B8D231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88FA9-AF9C-4334-A2D0-C03643E7A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30243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法律行业2024年律师助理培训方案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沟通与协作能力培养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职业道德与职业素养提升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法律服务需求增长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行业竞争加剧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随着社会经济发展和法治建设推进，企业和个人对法律服务的需求持续增长，律师行业面临更大的市场机遇。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律师事务所数量增加，律师队伍壮大，行业竞争日益激烈，对律师的专业素质和服务水平提出更高要求。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互联网、大数据、人工智能等技术在法律领域的应用逐渐普及，律师需要掌握相关技能以适应行业变革。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律师助理角色定位与职责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律师助理是律师团队的重要成员，协助律师处理日常事务，提高工作效率，确保法律服务质量。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包括案件调研、法律文书起草、庭审准备、客户沟通等，需要具备扎实的法律知识、良好的沟通能力和团队协作精神。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提升法律专业素养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培养职业技能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拓展国际视野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通过团队合作训练，提高律师助理的团队协作意识和沟通能力，促进团队整体效能提升。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通过模拟法庭、案例分析等实践教学，培养律师助理的庭审技巧、法律文书写作等职业技能。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通过系统学习法律知识，提高律师助理的法律素养和实务能力，为日后独立执业奠定基础。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引入国际先进法律理念和实务经验，帮助律师助理拓展国际视野，提升跨文化交流能力。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法律基础知识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介绍不同法律体系的构成和特点，包括大陆法系、英美法系等。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阐述法律原则、法律概念及其在法律实践中的应用。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强调律师职业道德的重要性，包括诚信、保密、勤勉尽责等方面。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法律体系概述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法律原则与概念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法律职业道德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案例研究方法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实务操作技能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案例分析与实务操作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针对不同类型的案例进行深入分析，探讨法律适用和争议解决策略。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讲解律师实务操作的基本流程和规范，包括案件受理、调查取证、法律论证等。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介绍案例研究的方法和技巧，包括案例选择、分析框架、结论推导等。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11" b="1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法律文书写作与审查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法律文书类型与规范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介绍各种法律文书的类型、格式和写作规范，如起诉状、答辩状、代理词等。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法律文书写作技巧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讲解法律文书写作的方法和技巧，包括逻辑结构、语言表达、法律依据等。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法律文书审查与修改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指导律师助理对法律文书进行审查和修改，提高文书的准确性和规范性。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庭审技巧与辩护策略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讲解庭审中的表达技巧、询问技巧、质证技巧以及辩护策略的制定和实施。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模拟庭审与实战演练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组织模拟庭审活动，让律师助理亲身体验庭审过程，提高应对能力。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庭审流程与规范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介绍庭审的基本流程和规范，包括庭前准备、庭审调查、法庭辩论等。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庭审技巧与辩护策略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沟通与协作能力培养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积极倾听他人意见，理解对方观点和需求，为后续沟通打下基础。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96" r="1579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清晰、准确地表达自己的意见和看法，避免歧义和误解。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及时给予他人反馈，确认信息是否准确传达，促进沟通效果。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28" r="395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86" r="315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了解当事人背景和需求，以平易近人的语言解释法律问题，建立信任关系。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与当事人沟通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尊重法官权威，用专业术语进行交流，清晰阐述案件事实和法律依据。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与法官沟通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与当事人及法官沟通技巧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85" b="12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积极参与团队讨论，分享知识和经验，共同解决问题。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明确个人职责和团队目标，主动承担任务，确保工作高效进行。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团队协作与分工协作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分工协作能力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遇到突发情况时保持冷静，迅速分析问题并寻求解决方案。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在危机事件中积极应对，与相关方沟通协调，降低负面影响。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危机处理能力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应对突发情况与危机处理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https://d.book118.com/706230243023010035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2024-09-04T18:17:33.263</cp:lastPrinted>
  <dcterms:created xsi:type="dcterms:W3CDTF">2024-09-04T10:17:33Z</dcterms:created>
  <dcterms:modified xsi:type="dcterms:W3CDTF">2024-09-04T10:17:35Z</dcterms:modified>
</cp:coreProperties>
</file>