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7DB30-80F2-40D6-B428-892048821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C8496-AFA4-4513-865F-7B2CBFB41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BDDE8-254F-4195-B638-DBD44364A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69F5D-6946-409B-B43C-CA9C7566C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30C7C2-DCD2-49ED-98E2-49426435E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86C9B0-CBB4-45C7-B34B-FF186E32A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D1C3DE-1602-4C63-AABC-C9DEA6ED3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352E5-E0E3-48D4-94D2-CF2ED16DF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DF7CA-96D9-4B47-A711-2F4FAF07D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5B878-5749-4F74-811D-10928956D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EF492-04FA-4342-9A3F-48227B40A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3215000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延续护理服务课件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延续护理服务概述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延续护理服务内容与模式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延续护理服务实施过程与技巧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延续护理服务中常见问题及解决方案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延续护理服务效果评价与改进方向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案例分析：成功实施延续护理服务的经验分享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延续护理服务概述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延续护理服务是指在患者出院后，由专业医护人员提供的持续性、协调性、个性化的健康照护服务，旨在确保患者在家庭或社区环境中得到全面、有效的护理。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随着医疗模式的转变和患者需求的提高，传统的医疗服务已无法满足患者的全面需求。延续护理服务作为医疗服务的重要组成部分，逐渐受到重视和推广。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通过提供个性化的健康照护服务，帮助患者解决出院后遇到的各种问题，从而提高患者的生活质量。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通过有效的延续护理服务，可以减少患者因病情恶化或并发症而再次入院的情况，降低医疗成本。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降低再入院率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延续护理服务能够加强医护人员与患者及其家属的沟通与联系，增进彼此信任和理解，有利于构建和谐的医患关系。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促进医患关系和谐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政府对延续护理服务的重视程度不断提高，出台了一系列相关政策措施推动其发展。同时，越来越多的医疗机构也开始积极探索和实践延续护理服务模式，取得了一定成效。但仍存在服务覆盖面不足、服务质量参差不齐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达国家，延续护理服务已得到广泛应用和推广。许多医疗机构通过建立完善的延续护理服务体系和专业的护理团队，为患者提供全面、连续的护理服务。此外，国外在延续护理服务的理论研究和实践经验方面也较为丰富，值得我们借鉴和学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延续护理服务内容与模式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https://d.book118.com/706232150004010051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2024-09-16T14:59:17.207</cp:lastPrinted>
  <dcterms:created xsi:type="dcterms:W3CDTF">2024-09-16T06:59:17Z</dcterms:created>
  <dcterms:modified xsi:type="dcterms:W3CDTF">2024-09-16T06:59:19Z</dcterms:modified>
</cp:coreProperties>
</file>