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3C46A-CB0C-4579-9F59-E79232826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F209A-3C69-4578-87A7-5AF3848BE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9224E-27E2-4B2C-B22F-E01A33C5F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16934-3ED6-497C-B69E-C692D2D68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1CBC21-4409-4273-995E-8BEAB16F2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79BAAD-AC87-4D39-B735-4DC1BA8E8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B18FC5-6640-4980-857E-2D3083068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0999F-037D-4612-A1AB-95F559486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1BEEF-81A8-40F1-A73E-2D227920F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64C0A-0EEF-4DD8-B613-9708ACA28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2427C-2ECE-4C38-98CC-7D9E553A4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331520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《无失真信源编码》PPT课件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无失真信源编码的基本原理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无失真信源编码的常用方法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无失真信源编码的性能评估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无失真信源编码的未来发展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89" r="1608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无失真信源编码是一种信息编码方式，其目标是在传输过程中尽可能减少信息损失，保持原始数据的完整性和真实性。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它通过将输入数据转换为另一种形式或代码，以便在传输或存储时能够更有效地压缩和传输，同时保持数据的可逆性，以便在接收端准确恢复原始数据。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什么是无失真信源编码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192" b="171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无失真信源编码的重要性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提高数据传输效率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无失真信源编码能够有效地压缩数据，减少传输所需的时间和带宽，提高数据传输效率。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保证数据完整性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由于无失真信源编码能够保持数据的完整性和真实性，因此它对于需要保证数据准确性的应用场景尤为重要。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促进多媒体应用的发展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多媒体应用需要大量数据的传输和存储，而无失真信源编码能够满足这一需求，促进多媒体应用的发展。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音频和视频传输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在医学领域，无失真信源编码能够用于处理和传输医学图像，如X光片、MRI等，保证图像的质量和诊断的准确性。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医学图像处理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文件压缩和存储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无失真信源编码可以用于文件压缩和存储，减少存储空间占用，同时保持文件的完整性和可逆性。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在音频和视频传输中，无失真信源编码能够保证音频和视频的质量和完整性。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无失真信源编码的应用场景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无失真信源编码的基本原理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哈夫曼编码、香农编码等。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离散无记忆信源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信源产生的符号相互独立，互不相关。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无失真编码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编码后的码字与原符号一一对应，无误差。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离散无记忆信源的编码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信源产生的符号之间存在相关性。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离散有记忆信源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92" b="1392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利用符号之间的相关性，减小码字的平均长度，提高编码效率。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游程编码、LZ77等。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离散有记忆信源的编码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将连续信号离散化，划分为有限个区间，用区间内的离散值表示。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脉冲编码调制（PCM）、差分脉冲编码调制（DPCM）等。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连续信源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信源产生的信号连续，如声音、图像等。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连续信源的编码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无失真信源编码的常用方法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https://d.book118.com/706233152033010045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2024-09-13T21:09:41.603</cp:lastPrinted>
  <dcterms:created xsi:type="dcterms:W3CDTF">2024-09-13T13:09:41Z</dcterms:created>
  <dcterms:modified xsi:type="dcterms:W3CDTF">2024-09-13T13:09:43Z</dcterms:modified>
</cp:coreProperties>
</file>