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9EA86B1-A7FB-4B2E-A5F0-B04938949E9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A08F60-99FD-4BCB-BCEF-ECFE11C1E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4AB4D0-419D-4A31-B626-ADCC33833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2624F1-1B33-47A8-A36B-939C8DBBA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01645E-BA91-4526-A8C8-BDA5A01A8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4C17C6-F5C0-47B5-997F-389F24B4D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2C83E8-B9EC-4945-A814-DEB53D161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355100-1E6D-4925-B027-67D0F8CA4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51EC8B-8839-41F1-A561-D9D9926E9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698B4E-75A9-43F5-846D-A972D4239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ECCC17-25B8-4FE5-AC84-77425B5C2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AB504A-EADE-4066-8C13-1EDAAE7A3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D94BE94-5A66-400C-9145-5765FF9E8413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7E46CB1-51D8-4641-A533-F3D7B5EDF6C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234121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Freeform 5"/>
          <p:cNvSpPr/>
          <p:nvPr/>
        </p:nvSpPr>
        <p:spPr>
          <a:xfrm>
            <a:off x="0" y="418464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lt1"/>
                </a:solidFill>
                <a:latin typeface="Arial"/>
                <a:ea typeface="微软雅黑"/>
              </a:rPr>
              <a:t>仓库管理的货物保管流程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Freeform 5"/>
          <p:cNvSpPr/>
          <p:nvPr/>
        </p:nvSpPr>
        <p:spPr>
          <a:xfrm rot="10800000">
            <a:off x="459360" y="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仓库管理的货物保管流程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仓库货物保管流程概述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仓库管理的优化策略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仓库货物保管流程的监控与改进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仓库管理的风险防范措施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仓库管理的货物保管流程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仓库管理简介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仓库管理是指对仓库内的货物进行全面的规划、组织、指挥和控制，保证货物的保管和流通的顺畅。货物保管流程是仓库管理中的重要环节。在仓库管理中，有效的货物保管流程可以提高操作效率，确保货物安全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88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有效管理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仓库管理的重要性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提高保管效率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节约成本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降低物流成本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客户满意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提高客户满意度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流程优化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货物保管流程的意义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2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提高操作效率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质量管理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保障货物质量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高效运作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快速流通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9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仓库管理的目标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安全第一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确保货物安全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成本控制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控制管理成本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效率优化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提高管理效率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入库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分配存放位置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标记货物信息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存储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合理摆放货物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分类管理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拣选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根据订单拣选货物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检查货物质量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仓库管理流程步骤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接收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根据发货单核对货物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确认货物数量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优化仓库管理流程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为了提高仓库的管理效率和货物的保管质量，可以采取优化仓库布局、引入自动化设备、提高仓库管理人员素质等措施。通过不断优化流程，可以使仓库管理更加高效。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仓库货物保管流程概述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货物接收流程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仔细检查货物的数量和质量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验收货物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对接收的货物进行登记，记录入库信息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登记入库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将验收结果及时上报给相关部门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上报信息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分拣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根据货物属性分类并存放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方便后续取货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库存登记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记录货物的具体信息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便于库存管理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货物入库流程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上架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将货物放置到指定的存放位置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确保货物有序存放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合理利用仓库空间，确保货物存放有序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货物存储流程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空间规划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采取防盗、防潮等措施保障货物安全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安全保障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合理摆放货物，方便取货人员操作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便捷存取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货物拣选和包装流程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根据订单需求，精确选择对应货物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货物拣选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按照要求进行发货操作，确保准确无误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发货流程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采用适当包装方式，保护货物完整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包装处理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货物保管流程概述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仓库的货物保管流程是指在仓库中接收、入库、存储、拣选和包装货物的过程。这些环节的高效处理能够保证货物的安全、准确地存放和发货，从而提高仓库管理的效率。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95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定期对库存进行盘点，确保数据准确性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仓库管理要点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定期盘点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根据属性将货物分类存放，便于管理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货物分类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保持仓库内温湿度适宜，避免货物腐败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温湿度控制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仓库货物保管流程的高效管理对于企业的运营至关重要。通过合理规划、精细操作，能够提高货物处理的效率和准确性，从而优化仓库管理流程，提升企业的竞争力。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仓库管理的优化策略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仓库布局优化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在仓库管理中，合理规划仓库布局非常重要。通过优化布局，可以提高货物的存取效率，减少人员和设备的移动次数，从而提高仓库的运作效率。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18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https://d.book118.com/706234121012010104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仓库管理的货物保管流程</vt:lpstr>
      <vt:lpstr>目录</vt:lpstr>
      <vt:lpstr>第1章 仓库管理的货物保管流程</vt:lpstr>
      <vt:lpstr> </vt:lpstr>
      <vt:lpstr>仓库管理的重要性</vt:lpstr>
      <vt:lpstr>货物保管流程的意义</vt:lpstr>
      <vt:lpstr>仓库管理的目标</vt:lpstr>
      <vt:lpstr>仓库管理流程步骤</vt:lpstr>
      <vt:lpstr>优化仓库管理流程</vt:lpstr>
      <vt:lpstr>第2章 仓库货物保管流程概述</vt:lpstr>
      <vt:lpstr>货物接收流程</vt:lpstr>
      <vt:lpstr>货物入库流程</vt:lpstr>
      <vt:lpstr>货物存储流程</vt:lpstr>
      <vt:lpstr>货物拣选和包装流程</vt:lpstr>
      <vt:lpstr> </vt:lpstr>
      <vt:lpstr>仓库管理要点</vt:lpstr>
      <vt:lpstr>总结</vt:lpstr>
      <vt:lpstr>第3章 仓库管理的优化策略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2024-09-29T14:40:19.401</cp:lastPrinted>
  <dcterms:created xsi:type="dcterms:W3CDTF">2024-09-29T06:40:19Z</dcterms:created>
  <dcterms:modified xsi:type="dcterms:W3CDTF">2024-09-29T06:40:23Z</dcterms:modified>
</cp:coreProperties>
</file>