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B1344-8B32-49E7-B2DA-386102A9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96354-035D-46F1-9547-19F50DCE7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97DC8-D1AC-4822-B29D-A9DD78A7C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5971E-040D-4CFE-84E1-6C567F39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577441-74A5-4CD1-9064-B1FD365D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C924C-1114-4D80-94BD-145D96659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D2510-CD6A-4A6B-94D3-8A1B2C1A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7F63D-1549-4295-B1B2-DE6FD0CBC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97A38-D65E-490D-BBCF-71F0DDBBC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304F8-609F-4488-9C34-F9EF6941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29FF5-DB9C-49A9-BE29-026893825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40212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如何评估规划方案的可行性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评估规划方案的可操作性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评估规划方案的可持续性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评估规划方案的效益与风险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评估规划方案的实施步骤与时间表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评估规划方案的反馈与调整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34" b="28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避免资源浪费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在制定规划方案时，应充分考虑资源需求，包括人力、物力、财力等，并进行合理配置，避免资源浪费。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制定资源计划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根据规划方案的需求，制定详细的资源计划，包括资源的种类、数量、使用时间等，以确保资源的有效利用。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在评估规划方案时，应对资源进行优化，选择最佳的资源配置方案，以达到节约资源的目的。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通过评估规划方案的可行性，可以判断项目是否具有实施的基础和条件，从而提高项目成功率。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在评估过程中，应对潜在的风险进行预测和控制，制定相应的应对措施，以降低项目失败的风险。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根据评估结果，对规划方案进行优化和完善，提高方案的可行性和实施效果，从而提高项目成功率。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提高项目成功率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在评估规划方案时，应充分识别潜在的风险因素，包括技术风险、市场风险、财务风险等。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对识别出的风险因素进行评估，分析其可能对项目造成的影响程度和范围。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924" r="21924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472" b="84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根据风险评估结果，制定相应的风险应对措施，包括风险规避、风险转移、风险控制等，以降低项目风险。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评估规划方案的可操作性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资源可获得性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评估所需资源的可获取性，包括人力、物力、财力等，确保方案实施过程中不会因资源短缺而中断。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分析资源的来源和供应稳定性，以及资源价格的变化趋势，以降低实施成本和风险。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评估实施方案所需技术的成熟度和适用性，确保技术能够满足方案实施的要求。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考虑技术的可扩展性和可持续性，以满足未来发展的需求。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分析组织结构与规划方案的匹配程度，确保方案实施过程中能够得到有效的组织支持和协调。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评估组织文化与规划方案的适应性，以确保方案实施过程中的团队协作和执行力。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组织结构匹配性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制定详细的预算计划，包括成本估算、预期收入和资金筹措等，以确保方案的财务可行性。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分析预算的可持续性和灵活性，以应对可能出现的风险和不确定性因素。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预算可行性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评估规划方案的可持续性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评估规划方案是否合理利用资源，减少浪费，提高资源利用效率。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评估规划方案是否采取环境保护措施，减少对环境的负面影响。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评估规划方案是否维护生态平衡，保护生物多样性。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环境可持续性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评估规划方案是否有助于提高财政稳定性，减少政府财政负担。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评估规划方案是否具有经济效益，能够为投资者和政府带来回报。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评估规划方案是否创造就业机会，提高当地居民的收入水平。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经济可持续性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https://d.book118.com/706240212020010050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2024-09-15T05:46:11.339</cp:lastPrinted>
  <dcterms:created xsi:type="dcterms:W3CDTF">2024-09-14T21:46:11Z</dcterms:created>
  <dcterms:modified xsi:type="dcterms:W3CDTF">2024-09-14T21:46:13Z</dcterms:modified>
</cp:coreProperties>
</file>