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3F364E-68EB-4774-A344-B77C47D24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DBCA7-2B03-47B4-AF5B-0A9D06A76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A1BEB-DCA1-4BB7-9D8A-16E3901A0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569A7B-C4F3-476F-B948-890853969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7BB5A4-D522-465C-AA1F-3C4571945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BC3620-71B4-4EB1-8CB0-13962EFAF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F2335A-3D35-4C81-8C5D-D3F421C9B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59A670-F0BA-47B5-A931-EE739E4DE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E2AEE1-5B9E-4818-B1FF-5954994EE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4083C-B088-4BA9-844A-5802689C4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5AF21C-7004-4BE5-A7FC-A746E533F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2421230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小学生如何避免责任事故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小学生责任事故现状分析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小学生如何避免责任事故的措施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学校和家庭在避免小学生责任事故中的作用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社会在避免小学生责任事故中的责任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43" r="316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43" r="316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促进小学生形成良好的行为习惯和道德品质，培养其社会责任感。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提高小学生的安全意识和自我保护能力，减少责任事故的发生。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071" b="507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责任事故是指因违反规章制度、操作不当或管理不善等原因造成的人身伤害或财产损失的事故。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责任事故会给受害者带来身体和心理上的伤害，甚至危及生命；同时也会对家庭和社会造成不良影响，如经济损失、社会不稳定等。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责任事故的定义和危害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小学生责任事故现状分析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241" r="322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30" r="3163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619" r="286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小学生责任事故在近年来呈现上升趋势，涉及校园内外、交通、食品等多个领域。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主要包括校园安全事故、交通事故、食品安全事故等。其中，校园安全事故最为常见，如学生间的打闹、意外摔倒等。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事故发生频率及类型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小学生责任事故的原因多种多样，包括学生自身安全意识不强、学校安全管理不到位、家庭教育缺失等。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事故后果轻重不一，轻者可能导致学生受伤、财产损失，重者可能危及生命，给学生和家庭带来巨大痛苦。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219" r="24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事故原因及后果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787" r="778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小学生责任事故的特点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小学生责任事故往往具有突发性，难以预测和防范。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事故类型多样，涉及校园内外多个领域。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事故后果严重，可能给学生和家庭带来不可挽回的损失。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通过加强安全教育和管理，许多小学生责任事故是可以避免的。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突发性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多样性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危害性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可预防性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小学生如何避免责任事故的措施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小学生应该认真学习学校提供的安全教育课程，了解各种安全知识和应急措施。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认真学习安全知识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583" r="9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遵守校规校纪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注意校园安全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严格遵守学校的规章制度，如不私自外出、不打架斗殴、不携带危险物品等。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在校园内要注意安全，如不乱跑乱跳、不攀爬高处、不靠近危险区域等。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增强安全意识，遵守校规校纪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避免进行危险的动作，如不玩火、不玩刀具、不乱扔东西等。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6375" b="63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000" r="8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5500" b="15500"/>
          <a:stretch>
            <a:fillRect/>
          </a:stretch>
        </p:blipFill>
        <p:spPr>
          <a:xfrm>
            <a:off x="8871767" y="1536628"/>
            <a:ext cx="1898907" cy="1898908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不做危险动作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在上学和放学的路上，要遵守交通规则，如不乱穿马路、不闯红灯、不在马路上玩耍等。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注意交通安全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不轻易与陌生人说话或跟随陌生人去任何地方，遇到可疑情况要及时向老师或家长报告。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避免与陌生人接触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注意个人行为，避免危险动作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820" b="198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学会自我保护，寻求帮助和支持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学会拒绝和求助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遇到不良行为或危险情况时，要学会拒绝并及时向老师、家长或学校保卫部门求助。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记住重要信息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牢记家庭地址、父母电话号码等重要信息，以便在紧急情况下能够及时联系到家人。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了解应急措施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了解并掌握一些基本的应急措施，如火灾逃生、地震避险等，以便在紧急情况下能够保护自己。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https://d.book118.com/706242123005010044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2024-09-12T05:10:59.094</cp:lastPrinted>
  <dcterms:created xsi:type="dcterms:W3CDTF">2024-09-11T21:10:59Z</dcterms:created>
  <dcterms:modified xsi:type="dcterms:W3CDTF">2024-09-11T21:11:01Z</dcterms:modified>
</cp:coreProperties>
</file>