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48E9E-A456-4338-9E71-A853BE6E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CCC17-86C5-46B5-9084-750AE915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3C498-F46C-4080-9036-A087760A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70B4D-9C86-49D7-9E46-D1C058B5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399B7-5002-4560-9DA9-E3FEB8FC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25E92-E82C-4DBE-ADDC-1A9896453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AE4B0-F25F-4A68-9EE6-AE57D398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6D1F0-8EF9-4D3D-884F-B8EC2F1E0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525C9-6162-48BB-AF46-86DFE713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A513B-9AB0-40C5-8BCF-F0B35BA0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5FDEC-1ABE-4593-960A-2C93EF15B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4213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林学概论选优\n## 1.现代林学的基本概念与发展历程\n### 1.1现代林学的定义与内涵\n### 1.2现代林学的发展历程\n### 1.3现代林学的研究领域与重要性\n## 2.森林生态系统与森林资源\n### 2.1森林生态系统的结构与功能\n### 2.2森林资源的种类与分布\n### 2.3森林资源的保护与可持续利用\n## 3.现代林学的技术与方法\n### 3.1遥感技术在现代林学中的应用\n### 3.2地理信息系统（GIS）在现代林学中的应用\n### 3.3生物技术在现代林学中的应用\n## 4.现代林学的发展趋势与前景\n### 4.1全球气候变化对现代林学的影响\n### 4.2城市化进程中的森林保护与恢复\n### 4.3现代林学的发展趋势与前景展望\n## 5.现代林学在可持续发展中的应用\n### 5.1现代林学在生态文明建设中的应用\n### 5.2现代林学在绿色发展中的应用\n### 5.3现代林学在乡村振兴中的应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现代林学概论选优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现代林学的基本概念与发展历程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研究森林生态系统、森林资源、林业生产技术、林业经济管理等领域的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为林业的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技术保障</a:t>
                </a:r>
                <a:endParaRPr/>
              </a:p>
            </p:txBody>
          </p:sp>
          <p:sp>
            <p:nvSpPr>
              <p:cNvPr id="1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现代林学是一门综合性学科</a:t>
                </a:r>
                <a:endParaRPr/>
              </a:p>
            </p:txBody>
          </p:sp>
          <p:sp>
            <p:nvSpPr>
              <p:cNvPr id="1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生态优先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：注重森林生态系统的保护与恢复，提高森林的生态服务功能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科技引领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：运用现代科学技术手段，提高林业生产效率和林业资源的利用效率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：实现林业经济、社会和生态的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，满足人类对林业的多样化需求</a:t>
                </a:r>
                <a:endParaRPr/>
              </a:p>
            </p:txBody>
          </p:sp>
          <p:sp>
            <p:nvSpPr>
              <p:cNvPr id="1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现代林学的内涵</a:t>
                </a:r>
                <a:endParaRPr/>
              </a:p>
            </p:txBody>
          </p:sp>
          <p:sp>
            <p:nvSpPr>
              <p:cNvPr id="1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现代林学的定义与内涵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19世纪中期至20世纪初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林业科学研究的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启蒙阶段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，主要研究森林生态系统的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林业科学体系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20世纪中期至20世纪末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林业科学研究取得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突破性进展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，主要研究森林生态系统的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结构与功能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森林资源的保护与利用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现代林学体系</a:t>
                </a:r>
                <a:endParaRPr/>
              </a:p>
            </p:txBody>
          </p:sp>
        </p:grpSp>
        <p:grpSp>
          <p:nvGrpSpPr>
            <p:cNvPr id="19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21世纪初至今</a:t>
                </a:r>
                <a:endParaRPr/>
              </a:p>
            </p:txBody>
          </p:sp>
          <p:sp>
            <p:nvSpPr>
              <p:cNvPr id="19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林业科学研究进入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时代，主要研究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全球气候变化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对森林生态系统的影响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生态文明建设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现代林学发展格局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现代林学的发展历程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现代林学的研究领域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森林生态系统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：研究森林生态系统的结构、功能、动态变化及其与环境的相互作用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：研究森林资源的种类、分布、保护与可持续利用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林业生产技术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：研究林业生产技术的创新与应用，提高林业生产效率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林业经济管理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：研究林业经济的运行规律，为林业政策的制定提供理论支持</a:t>
                </a:r>
                <a:endParaRPr/>
              </a:p>
            </p:txBody>
          </p:sp>
        </p:grpSp>
        <p:grpSp>
          <p:nvGrpSpPr>
            <p:cNvPr id="20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现代林学的重要性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提供科学理论和技术支持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生态文明建设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提供重要保障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乡村振兴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做出重要贡献</a:t>
                </a:r>
                <a:endParaRPr/>
              </a:p>
            </p:txBody>
          </p:sp>
          <p:sp>
            <p:nvSpPr>
              <p:cNvPr id="20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现代林学的研究领域与重要性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森林生态系统与森林资源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森林生态系统的结构与功能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森林生态系统的结构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生物群落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乔木层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灌木层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草本层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地被层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非生物环境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等非生物因子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森林生态系统的功能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水源涵养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土壤保持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生物多样性保护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能量流动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信息传递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等生态过程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森林资源的种类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森林植物资源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木材资源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药用植物资源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观赏植物资源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森林动物资源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野生动物资源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有益昆虫资源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森林微生物资源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森林资源的分布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：森林资源在不同地域的分布具有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热带森林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温带森林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寒带森林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：森林资源在不同海拔的分布具有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垂直带谱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山地森林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丘陵森林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平原森林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森林资源的种类与分布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森林资源的保护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：加强森林生态系统的保护，提高森林的生态服务功能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：加强森林资源的管理，确保森林资源的合理利用和永续利用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森林资源的可持续利用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：推广林业循环经济发展模式，实现林业生产过程中的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减量化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再利用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：发展绿色林业产业，提高林业资源的利用效率和经济效益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森林资源的保护与可持续利用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现代林学的技术与方法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遥感技术在现代林学中的应用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遥感技术的优势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宏观性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：能够快速、大范围地获取森林资源的信息，提高监测效率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：能够实时监测森林生态系统的动态变化，为林业管理提供及时的信息支持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遥感技术在现代林学中的应用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：利用遥感技术监测森林资源的种类、分布、变化情况，为森林资源管理提供依据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森林生态系统评估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：利用遥感技术评估森林生态系统的健康状况、生态服务功能，为生态保护提供支持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https://d.book118.com/706242134003010054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现代林学概论选优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2024-09-20T23:13:03.175</cp:lastPrinted>
  <dcterms:created xsi:type="dcterms:W3CDTF">2024-09-20T15:13:03Z</dcterms:created>
  <dcterms:modified xsi:type="dcterms:W3CDTF">2024-09-20T15:13:05Z</dcterms:modified>
</cp:coreProperties>
</file>