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26E5F-1552-46FF-8EC1-08C43289C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37803-9E71-4948-A3B1-E5FAA65BE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244E3-EDA6-4238-A74D-636C3FC40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E6492-F0FB-49F8-85FA-D4DBD2523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C24808-4651-4277-9A40-56F959116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405EEC-7364-482B-B2F8-949A2CF96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491B09-B8BE-4FAA-B896-FDF79BFEE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E042D-52FD-43AE-A2B2-53851D398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67F40-A94C-416C-9DC1-ED6FE8660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DCB47-C129-4ACA-80AF-1E77BCA71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88C1C-1639-4489-B39F-453B56A3F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24223402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高压治疗一氧化碳中毒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高压氧治疗一氧化碳中毒的原理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高压氧治疗一氧化碳中毒的方法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高压氧治疗一氧化碳中毒的效果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高压氧治疗一氧化碳中毒的并发症及处理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高压氧治疗一氧化碳中毒的展望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高压氧治疗一氧化碳中毒的原理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40" r="3264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增加血氧含量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高压氧能提高血氧的溶解度，从而增加血氧含量，缓解组织缺氧。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吸入的高压氧能迅速提高血液中的氧分压，使氧在组织中的弥散能力增强，改善组织缺氧状态。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加速碳氧血红蛋白解离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高压氧能增加血氧分压，提高血氧的溶解度，使碳氧血红蛋白解离速度加快，从而加速一氧化碳从血红蛋白中释放。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高压氧治疗可以降低一氧化碳与血红蛋白的亲和力，使碳氧血红蛋白解离曲线右移，有利于一氧化碳的清除。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高压氧可以增加机体对一氧化碳的清除能力，通过加速一氧化碳与血红蛋白的解离，促进一氧化碳从体内排出。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高压氧治疗可以改善机体代谢状态，促进一氧化碳的代谢和排出，从而降低一氧化碳对机体的毒性作用。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促进一氧化碳的清除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高压氧治疗一氧化碳中毒的方法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48" r="306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28" r="323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高压氧治疗适用于一氧化碳中毒患者，特别是中度至重度中毒者，以及出现意识障碍、昏迷、抽搐等症状的患者。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对于存在气胸、肺气肿、重度肺大泡等肺部疾病的患者，以及血压过高、心动过速或严重心律失常的患者，应慎用高压氧治疗。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通常采用每日一次的治疗频次，连续治疗数天。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治疗频次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根据患者的具体情况，逐渐调整治疗压力，以达到最佳治疗效果。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在高压氧治疗的同时，可配合其他辅助治疗方法，如药物治疗、营养支持等。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691" b="369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确保患者符合适应症，排除禁忌症，进行必要的检查和评估。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治疗前准备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在高压氧舱内进行治疗，严格遵守操作规程，监测患者生命体征。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治疗过程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注意观察患者病情变化，评估治疗效果，及时调整治疗方案。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治疗后护理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在治疗过程中，应密切关注患者反应，如有异常及时处理；同时注意保护患者的隐私和安全。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治疗过程与注意事项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高压氧治疗一氧化碳中毒的效果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https://d.book118.com/706242234022010033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2024-09-01T14:21:59.664</cp:lastPrinted>
  <dcterms:created xsi:type="dcterms:W3CDTF">2024-09-01T06:21:59Z</dcterms:created>
  <dcterms:modified xsi:type="dcterms:W3CDTF">2024-09-01T06:22:01Z</dcterms:modified>
</cp:coreProperties>
</file>