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8242D-34D0-4982-9556-4CF3FAD11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1382D-27C3-41FC-A601-08D5F3F5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BADF1-F687-4530-883B-B0663A6B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7DBD5-4373-43BE-AD66-31B165DB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F23FA-2084-4B03-AB21-91323CEFF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8DDBA-0A72-4E51-807E-85A57A81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C8599-F136-4507-AF3B-9E234600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04F0F-96F3-4E64-9A4B-624F7B97B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08A50-58D5-4552-A22D-F33682A1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686F7-EA84-4DB3-ADA9-51855BA80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4A974-99BA-41E3-8BED-5C70D574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498339" y="2647632"/>
            <a:ext cx="307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C0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C0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984" y="6492875"/>
            <a:ext cx="12178030" cy="365125"/>
          </a:xfrm>
          <a:custGeom>
            <a:rect l="l" t="t" r="r" b="b"/>
            <a:pathLst>
              <a:path w="12178030" h="365125">
                <a:moveTo>
                  <a:pt x="0" y="0"/>
                </a:moveTo>
                <a:lnTo>
                  <a:pt x="12178030" y="0"/>
                </a:lnTo>
                <a:lnTo>
                  <a:pt x="12178030" y="365125"/>
                </a:lnTo>
                <a:lnTo>
                  <a:pt x="0" y="365125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984" y="0"/>
            <a:ext cx="12178030" cy="365125"/>
          </a:xfrm>
          <a:custGeom>
            <a:rect l="l" t="t" r="r" b="b"/>
            <a:pathLst>
              <a:path w="12178030" h="365125">
                <a:moveTo>
                  <a:pt x="0" y="0"/>
                </a:moveTo>
                <a:lnTo>
                  <a:pt x="12178030" y="0"/>
                </a:lnTo>
                <a:lnTo>
                  <a:pt x="12178030" y="365125"/>
                </a:lnTo>
                <a:lnTo>
                  <a:pt x="0" y="365125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59300" y="763340"/>
            <a:ext cx="307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111499" y="1745932"/>
            <a:ext cx="5969000" cy="4079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C0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5725" y="6503934"/>
            <a:ext cx="5362575" cy="3276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800" b="0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893300" y="6460966"/>
            <a:ext cx="2051050" cy="370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08080"/>
                </a:solidFill>
                <a:latin typeface="黑体"/>
                <a:cs typeface="黑体"/>
              </a:defRPr>
            </a:lvl1pPr>
          </a:lstStyle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#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30241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419600" y="2184400"/>
            <a:ext cx="1305545" cy="60011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7747000" y="0"/>
            <a:ext cx="4445000" cy="24796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931352" y="2858323"/>
            <a:ext cx="36830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20">
                <a:solidFill>
                  <a:srgbClr val="654012"/>
                </a:solidFill>
                <a:latin typeface="微软雅黑"/>
                <a:cs typeface="微软雅黑"/>
              </a:rPr>
              <a:t>虞美人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58055" y="4402348"/>
            <a:ext cx="1830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654012"/>
                </a:solidFill>
                <a:latin typeface="微软雅黑"/>
                <a:cs typeface="微软雅黑"/>
              </a:rPr>
              <a:t>南唐·</a:t>
            </a:r>
            <a:r>
              <a:rPr sz="3200" b="1" spc="-25">
                <a:solidFill>
                  <a:srgbClr val="654012"/>
                </a:solidFill>
                <a:latin typeface="微软雅黑"/>
                <a:cs typeface="微软雅黑"/>
              </a:rPr>
              <a:t>李煜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984" y="6492875"/>
            <a:ext cx="12178030" cy="365125"/>
          </a:xfrm>
          <a:custGeom>
            <a:rect l="l" t="t" r="r" b="b"/>
            <a:pathLst>
              <a:path w="12178030" h="365125">
                <a:moveTo>
                  <a:pt x="0" y="0"/>
                </a:moveTo>
                <a:lnTo>
                  <a:pt x="12178030" y="0"/>
                </a:lnTo>
                <a:lnTo>
                  <a:pt x="12178030" y="365125"/>
                </a:lnTo>
                <a:lnTo>
                  <a:pt x="0" y="365125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1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383633"/>
            <a:ext cx="2768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5"/>
              <a:t>学习目标</a:t>
            </a:r>
            <a:endParaRPr sz="54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2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642099"/>
            <a:ext cx="10303510" cy="2072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3375" indent="-321310">
              <a:lnSpc>
                <a:spcPct val="100000"/>
              </a:lnSpc>
              <a:spcBef>
                <a:spcPts val="100"/>
              </a:spcBef>
              <a:buSzPct val="96428"/>
              <a:buAutoNum type="arabicPeriod"/>
              <a:tabLst>
                <a:tab pos="334010"/>
              </a:tabLst>
            </a:pPr>
            <a:r>
              <a:rPr sz="2800" b="1" spc="-5">
                <a:solidFill>
                  <a:srgbClr val="C00000"/>
                </a:solidFill>
                <a:latin typeface="微软雅黑"/>
                <a:cs typeface="微软雅黑"/>
              </a:rPr>
              <a:t>通过解决文句、分析意象，提高鉴赏古代诗歌的能力。</a:t>
            </a:r>
            <a:endParaRPr sz="2800">
              <a:latin typeface="微软雅黑"/>
              <a:cs typeface="微软雅黑"/>
            </a:endParaRPr>
          </a:p>
          <a:p>
            <a:pPr marL="333375" indent="-321310">
              <a:lnSpc>
                <a:spcPct val="100000"/>
              </a:lnSpc>
              <a:spcBef>
                <a:spcPts val="3015"/>
              </a:spcBef>
              <a:buSzPct val="96428"/>
              <a:buAutoNum type="arabicPeriod"/>
              <a:tabLst>
                <a:tab pos="334010"/>
              </a:tabLst>
            </a:pPr>
            <a:r>
              <a:rPr sz="2800" b="1" spc="-5">
                <a:solidFill>
                  <a:srgbClr val="C00000"/>
                </a:solidFill>
                <a:latin typeface="微软雅黑"/>
                <a:cs typeface="微软雅黑"/>
              </a:rPr>
              <a:t>学习、鉴赏比喻的表现手法，学习把抽象的感情形象化的写法。</a:t>
            </a:r>
            <a:endParaRPr sz="2800">
              <a:latin typeface="微软雅黑"/>
              <a:cs typeface="微软雅黑"/>
            </a:endParaRPr>
          </a:p>
          <a:p>
            <a:pPr marL="333375" indent="-321310">
              <a:lnSpc>
                <a:spcPct val="100000"/>
              </a:lnSpc>
              <a:spcBef>
                <a:spcPts val="3015"/>
              </a:spcBef>
              <a:buSzPct val="96428"/>
              <a:buAutoNum type="arabicPeriod"/>
              <a:tabLst>
                <a:tab pos="334010"/>
              </a:tabLst>
            </a:pPr>
            <a:r>
              <a:rPr sz="2800" b="1" spc="-5">
                <a:solidFill>
                  <a:srgbClr val="C00000"/>
                </a:solidFill>
                <a:latin typeface="微软雅黑"/>
                <a:cs typeface="微软雅黑"/>
              </a:rPr>
              <a:t>体味作者怀念故国的思想情感。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984" y="850900"/>
            <a:ext cx="12185015" cy="6007100"/>
            <a:chOff x="6984" y="850900"/>
            <a:chExt cx="12185015" cy="6007100"/>
          </a:xfrm>
        </p:grpSpPr>
        <p:sp>
          <p:nvSpPr>
            <p:cNvPr id="4" name="object 4"/>
            <p:cNvSpPr/>
            <p:nvPr/>
          </p:nvSpPr>
          <p:spPr>
            <a:xfrm>
              <a:off x="6984" y="6492875"/>
              <a:ext cx="12178030" cy="365125"/>
            </a:xfrm>
            <a:custGeom>
              <a:rect l="l" t="t" r="r" b="b"/>
              <a:pathLst>
                <a:path w="12178030" h="365125">
                  <a:moveTo>
                    <a:pt x="0" y="0"/>
                  </a:moveTo>
                  <a:lnTo>
                    <a:pt x="12178030" y="0"/>
                  </a:lnTo>
                  <a:lnTo>
                    <a:pt x="12178030" y="365125"/>
                  </a:lnTo>
                  <a:lnTo>
                    <a:pt x="0" y="365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734300" y="850900"/>
              <a:ext cx="4457700" cy="562038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6984" y="0"/>
            <a:ext cx="12178030" cy="365125"/>
          </a:xfrm>
          <a:custGeom>
            <a:rect l="l" t="t" r="r" b="b"/>
            <a:pathLst>
              <a:path w="12178030" h="365125">
                <a:moveTo>
                  <a:pt x="0" y="0"/>
                </a:moveTo>
                <a:lnTo>
                  <a:pt x="12178030" y="0"/>
                </a:lnTo>
                <a:lnTo>
                  <a:pt x="12178030" y="365125"/>
                </a:lnTo>
                <a:lnTo>
                  <a:pt x="0" y="365125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86740" y="164300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0">
                <a:latin typeface="宋体"/>
                <a:cs typeface="宋体"/>
              </a:rPr>
              <a:t>作个才人真绝代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3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6740" y="712939"/>
            <a:ext cx="7285355" cy="539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62065">
              <a:lnSpc>
                <a:spcPts val="4560"/>
              </a:lnSpc>
              <a:spcBef>
                <a:spcPts val="100"/>
              </a:spcBef>
            </a:pPr>
            <a:r>
              <a:rPr sz="4000">
                <a:solidFill>
                  <a:srgbClr val="C00000"/>
                </a:solidFill>
                <a:latin typeface="宋体"/>
                <a:cs typeface="宋体"/>
              </a:rPr>
              <a:t>可</a:t>
            </a:r>
            <a:endParaRPr sz="4000">
              <a:latin typeface="宋体"/>
              <a:cs typeface="宋体"/>
            </a:endParaRPr>
          </a:p>
          <a:p>
            <a:pPr marL="12700">
              <a:lnSpc>
                <a:spcPts val="4560"/>
              </a:lnSpc>
            </a:pPr>
            <a:r>
              <a:rPr sz="4000" spc="-10">
                <a:solidFill>
                  <a:srgbClr val="C00000"/>
                </a:solidFill>
                <a:latin typeface="宋体"/>
                <a:cs typeface="宋体"/>
              </a:rPr>
              <a:t>怜薄命作君主</a:t>
            </a:r>
            <a:endParaRPr sz="4000">
              <a:latin typeface="宋体"/>
              <a:cs typeface="宋体"/>
            </a:endParaRPr>
          </a:p>
          <a:p>
            <a:pPr marL="109220" marR="5644515">
              <a:lnSpc>
                <a:spcPct val="120000"/>
              </a:lnSpc>
              <a:spcBef>
                <a:spcPts val="2055"/>
              </a:spcBef>
            </a:pPr>
            <a:r>
              <a:rPr sz="2400" spc="-10">
                <a:latin typeface="黑体"/>
                <a:cs typeface="黑体"/>
              </a:rPr>
              <a:t>姓名：李煜别名：重光</a:t>
            </a:r>
            <a:endParaRPr sz="2400">
              <a:latin typeface="黑体"/>
              <a:cs typeface="黑体"/>
            </a:endParaRPr>
          </a:p>
          <a:p>
            <a:pPr marL="109220" marR="4272915" algn="just">
              <a:lnSpc>
                <a:spcPct val="120000"/>
              </a:lnSpc>
            </a:pPr>
            <a:r>
              <a:rPr sz="2400">
                <a:latin typeface="黑体"/>
                <a:cs typeface="黑体"/>
              </a:rPr>
              <a:t>生辰：937</a:t>
            </a:r>
            <a:r>
              <a:rPr sz="2400" spc="-10">
                <a:latin typeface="黑体"/>
                <a:cs typeface="黑体"/>
              </a:rPr>
              <a:t>年七月初七</a:t>
            </a:r>
            <a:r>
              <a:rPr sz="2400">
                <a:latin typeface="黑体"/>
                <a:cs typeface="黑体"/>
              </a:rPr>
              <a:t>祭日：978</a:t>
            </a:r>
            <a:r>
              <a:rPr sz="2400" spc="-10">
                <a:latin typeface="黑体"/>
                <a:cs typeface="黑体"/>
              </a:rPr>
              <a:t>年七月初七籍贯：徐州</a:t>
            </a:r>
            <a:endParaRPr sz="2400">
              <a:latin typeface="黑体"/>
              <a:cs typeface="黑体"/>
            </a:endParaRPr>
          </a:p>
          <a:p>
            <a:pPr marL="109220">
              <a:lnSpc>
                <a:spcPct val="100000"/>
              </a:lnSpc>
              <a:spcBef>
                <a:spcPts val="575"/>
              </a:spcBef>
            </a:pPr>
            <a:r>
              <a:rPr sz="2400" spc="-10">
                <a:latin typeface="黑体"/>
                <a:cs typeface="黑体"/>
              </a:rPr>
              <a:t>国家：南唐</a:t>
            </a:r>
            <a:endParaRPr sz="2400">
              <a:latin typeface="黑体"/>
              <a:cs typeface="黑体"/>
            </a:endParaRPr>
          </a:p>
          <a:p>
            <a:pPr marL="109220" marR="5080">
              <a:lnSpc>
                <a:spcPct val="120000"/>
              </a:lnSpc>
              <a:tabLst>
                <a:tab pos="2090420"/>
                <a:tab pos="6967220"/>
              </a:tabLst>
            </a:pPr>
            <a:r>
              <a:rPr sz="2400">
                <a:latin typeface="黑体"/>
                <a:cs typeface="黑体"/>
              </a:rPr>
              <a:t>词作：前期作品大都描写宫廷享乐生活、男女恋情</a:t>
            </a:r>
            <a:r>
              <a:rPr sz="2400" spc="-50">
                <a:latin typeface="黑体"/>
                <a:cs typeface="黑体"/>
              </a:rPr>
              <a:t>，</a:t>
            </a:r>
            <a:r>
              <a:rPr sz="2400">
                <a:latin typeface="黑体"/>
                <a:cs typeface="黑体"/>
              </a:rPr>
              <a:t>风格绮丽柔</a:t>
            </a:r>
            <a:r>
              <a:rPr sz="2400" spc="-50">
                <a:latin typeface="黑体"/>
                <a:cs typeface="黑体"/>
              </a:rPr>
              <a:t>靡</a:t>
            </a:r>
            <a:r>
              <a:rPr sz="2400">
                <a:latin typeface="黑体"/>
                <a:cs typeface="黑体"/>
              </a:rPr>
              <a:t>	。后期则描写了思乡之情，亡国之</a:t>
            </a:r>
            <a:r>
              <a:rPr sz="2400" spc="-50">
                <a:latin typeface="黑体"/>
                <a:cs typeface="黑体"/>
              </a:rPr>
              <a:t>恨 </a:t>
            </a:r>
            <a:r>
              <a:rPr sz="2400">
                <a:latin typeface="黑体"/>
                <a:cs typeface="黑体"/>
              </a:rPr>
              <a:t>以及对昔日生活的怀念，风格凄凉悲壮，意境深</a:t>
            </a:r>
            <a:r>
              <a:rPr sz="2400" spc="-50">
                <a:latin typeface="黑体"/>
                <a:cs typeface="黑体"/>
              </a:rPr>
              <a:t>远</a:t>
            </a:r>
            <a:r>
              <a:rPr sz="2400">
                <a:latin typeface="黑体"/>
                <a:cs typeface="黑体"/>
              </a:rPr>
              <a:t>	</a:t>
            </a:r>
            <a:r>
              <a:rPr sz="2400" spc="-50">
                <a:latin typeface="黑体"/>
                <a:cs typeface="黑体"/>
              </a:rPr>
              <a:t>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650364" y="933450"/>
            <a:ext cx="9015730" cy="5081905"/>
            <a:chOff x="1650364" y="933450"/>
            <a:chExt cx="9015730" cy="50819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684395" y="933450"/>
              <a:ext cx="5981700" cy="508190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59889" y="952500"/>
              <a:ext cx="3028315" cy="370522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659889" y="955675"/>
              <a:ext cx="3024505" cy="3702050"/>
            </a:xfrm>
            <a:custGeom>
              <a:rect l="l" t="t" r="r" b="b"/>
              <a:pathLst>
                <a:path w="3024504" h="3702050">
                  <a:moveTo>
                    <a:pt x="0" y="0"/>
                  </a:moveTo>
                  <a:lnTo>
                    <a:pt x="3024505" y="0"/>
                  </a:lnTo>
                  <a:lnTo>
                    <a:pt x="3024505" y="3702050"/>
                  </a:lnTo>
                  <a:lnTo>
                    <a:pt x="0" y="3702050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99663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166262" y="4722176"/>
            <a:ext cx="2012314" cy="1212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1600"/>
              </a:lnSpc>
              <a:spcBef>
                <a:spcPts val="100"/>
              </a:spcBef>
            </a:pPr>
            <a:r>
              <a:rPr sz="3200" spc="-35">
                <a:solidFill>
                  <a:srgbClr val="654012"/>
                </a:solidFill>
                <a:latin typeface="微软雅黑"/>
                <a:cs typeface="微软雅黑"/>
              </a:rPr>
              <a:t>薄 命 君 王</a:t>
            </a:r>
            <a:r>
              <a:rPr sz="3200" spc="-10">
                <a:solidFill>
                  <a:srgbClr val="654012"/>
                </a:solidFill>
                <a:latin typeface="微软雅黑"/>
                <a:cs typeface="微软雅黑"/>
              </a:rPr>
              <a:t>绝 代 词 人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4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26820" y="1708150"/>
            <a:ext cx="10015855" cy="3636010"/>
          </a:xfrm>
          <a:custGeom>
            <a:rect l="l" t="t" r="r" b="b"/>
            <a:pathLst>
              <a:path w="10015855" h="3636010">
                <a:moveTo>
                  <a:pt x="0" y="0"/>
                </a:moveTo>
                <a:lnTo>
                  <a:pt x="10015854" y="0"/>
                </a:lnTo>
                <a:lnTo>
                  <a:pt x="10015854" y="3636009"/>
                </a:lnTo>
                <a:lnTo>
                  <a:pt x="0" y="3636009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B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05560" y="2003492"/>
            <a:ext cx="10055225" cy="314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9469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800000"/>
                </a:solidFill>
                <a:latin typeface="微软雅黑"/>
                <a:cs typeface="微软雅黑"/>
              </a:rPr>
              <a:t>李煜生日的七月七日晚上，于其所拘小楼宴饮奏乐，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70"/>
              </a:spcBef>
            </a:pPr>
            <a:r>
              <a:rPr sz="3200" spc="-5">
                <a:solidFill>
                  <a:srgbClr val="800000"/>
                </a:solidFill>
                <a:latin typeface="微软雅黑"/>
                <a:cs typeface="微软雅黑"/>
              </a:rPr>
              <a:t>命歌伎演唱他的新作《虞美人》，声传于外……</a:t>
            </a:r>
            <a:endParaRPr sz="3200">
              <a:latin typeface="微软雅黑"/>
              <a:cs typeface="微软雅黑"/>
            </a:endParaRPr>
          </a:p>
          <a:p>
            <a:pPr marL="12700" marR="320040" indent="773430">
              <a:lnSpc>
                <a:spcPct val="180000"/>
              </a:lnSpc>
            </a:pPr>
            <a:r>
              <a:rPr sz="3200" spc="-5">
                <a:solidFill>
                  <a:srgbClr val="800000"/>
                </a:solidFill>
                <a:latin typeface="微软雅黑"/>
                <a:cs typeface="微软雅黑"/>
              </a:rPr>
              <a:t>宋太宗知道了此事，认为他怀有故国之思。于是，就命秦王赵廷美赐他‘牵机药’，将他毒死。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5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711" y="1473322"/>
            <a:ext cx="4806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自学指导</a:t>
            </a:r>
            <a:r>
              <a:rPr sz="4400" spc="-10">
                <a:latin typeface="Arial"/>
                <a:cs typeface="Arial"/>
              </a:rPr>
              <a:t>1</a:t>
            </a:r>
            <a:r>
              <a:rPr sz="4400" spc="-5">
                <a:latin typeface="Arial"/>
                <a:cs typeface="Arial"/>
              </a:rPr>
              <a:t>——</a:t>
            </a:r>
            <a:r>
              <a:rPr sz="4400" spc="-25"/>
              <a:t>音读</a:t>
            </a:r>
            <a:endParaRPr sz="44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6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59300" y="2647632"/>
            <a:ext cx="307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朗读品味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27300" y="4316796"/>
            <a:ext cx="7137400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595959"/>
                </a:solidFill>
                <a:latin typeface="微软雅黑"/>
                <a:cs typeface="微软雅黑"/>
              </a:rPr>
              <a:t>要求：字准句清，音正腔圆，语调控制得体。</a:t>
            </a:r>
            <a:endParaRPr sz="28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014"/>
              </a:spcBef>
            </a:pPr>
            <a:r>
              <a:rPr sz="2800">
                <a:solidFill>
                  <a:srgbClr val="595959"/>
                </a:solidFill>
                <a:latin typeface="微软雅黑"/>
                <a:cs typeface="微软雅黑"/>
              </a:rPr>
              <a:t>（自由朗读3遍</a:t>
            </a:r>
            <a:r>
              <a:rPr sz="2800" spc="-50">
                <a:solidFill>
                  <a:srgbClr val="595959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711" y="1473322"/>
            <a:ext cx="4806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自学指导</a:t>
            </a:r>
            <a:r>
              <a:rPr sz="4400" spc="-10">
                <a:latin typeface="Arial"/>
                <a:cs typeface="Arial"/>
              </a:rPr>
              <a:t>2</a:t>
            </a:r>
            <a:r>
              <a:rPr sz="4400" spc="-5">
                <a:latin typeface="Arial"/>
                <a:cs typeface="Arial"/>
              </a:rPr>
              <a:t>——</a:t>
            </a:r>
            <a:r>
              <a:rPr sz="4400" spc="-25"/>
              <a:t>意读</a:t>
            </a:r>
            <a:endParaRPr sz="44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7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98339" y="2647632"/>
            <a:ext cx="307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朗读品味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55140" y="4109938"/>
            <a:ext cx="8559800" cy="156210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z="2800" spc="-5">
                <a:solidFill>
                  <a:srgbClr val="595959"/>
                </a:solidFill>
                <a:latin typeface="微软雅黑"/>
                <a:cs typeface="微软雅黑"/>
              </a:rPr>
              <a:t>要求：结合课下注释，在理解大意的基础上读准断句。</a:t>
            </a:r>
            <a:endParaRPr sz="28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595959"/>
                </a:solidFill>
                <a:latin typeface="微软雅黑"/>
                <a:cs typeface="微软雅黑"/>
              </a:rPr>
              <a:t>（自由朗读2遍</a:t>
            </a:r>
            <a:r>
              <a:rPr sz="2800" spc="-50">
                <a:solidFill>
                  <a:srgbClr val="595959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2800" spc="-5">
                <a:solidFill>
                  <a:srgbClr val="595959"/>
                </a:solidFill>
                <a:latin typeface="微软雅黑"/>
                <a:cs typeface="微软雅黑"/>
              </a:rPr>
              <a:t>思考：词中哪个字可以概括全文的感情？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82569" y="1070747"/>
            <a:ext cx="8305165" cy="496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0335" indent="811530">
              <a:lnSpc>
                <a:spcPct val="150000"/>
              </a:lnSpc>
              <a:spcBef>
                <a:spcPts val="100"/>
              </a:spcBef>
              <a:tabLst>
                <a:tab pos="1976120"/>
                <a:tab pos="2306955"/>
                <a:tab pos="2788285"/>
                <a:tab pos="3118485"/>
                <a:tab pos="5185410"/>
                <a:tab pos="5516245"/>
                <a:tab pos="5996940"/>
                <a:tab pos="6327775"/>
              </a:tabLst>
            </a:pP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春花秋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月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何时了？往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事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知多少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。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小楼昨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夜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又东风，故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国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不堪回首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月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明中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。</a:t>
            </a:r>
            <a:endParaRPr sz="3600">
              <a:latin typeface="微软雅黑"/>
              <a:cs typeface="微软雅黑"/>
            </a:endParaRPr>
          </a:p>
          <a:p>
            <a:pPr marL="12700" marR="5080" indent="946785">
              <a:lnSpc>
                <a:spcPct val="150000"/>
              </a:lnSpc>
              <a:tabLst>
                <a:tab pos="1976120"/>
                <a:tab pos="2306955"/>
                <a:tab pos="2923540"/>
                <a:tab pos="3253740"/>
                <a:tab pos="5185410"/>
                <a:tab pos="6132195"/>
                <a:tab pos="6463030"/>
              </a:tabLst>
            </a:pP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雕栏玉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砌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应犹在，只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是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朱颜改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。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问君能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有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/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几多愁？恰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似</a:t>
            </a:r>
            <a:r>
              <a:rPr sz="3600">
                <a:solidFill>
                  <a:srgbClr val="C00000"/>
                </a:solidFill>
                <a:latin typeface="微软雅黑"/>
                <a:cs typeface="微软雅黑"/>
              </a:rPr>
              <a:t>	/一江春水</a:t>
            </a:r>
            <a:r>
              <a:rPr sz="3600" spc="-50">
                <a:solidFill>
                  <a:srgbClr val="C00000"/>
                </a:solidFill>
                <a:latin typeface="微软雅黑"/>
                <a:cs typeface="微软雅黑"/>
              </a:rPr>
              <a:t>向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spc="-20">
                <a:solidFill>
                  <a:srgbClr val="C00000"/>
                </a:solidFill>
                <a:latin typeface="微软雅黑"/>
                <a:cs typeface="微软雅黑"/>
              </a:rPr>
              <a:t>东流！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498600" y="4813300"/>
            <a:ext cx="488315" cy="48831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55395" y="1696085"/>
            <a:ext cx="941705" cy="891540"/>
            <a:chOff x="1255395" y="1696085"/>
            <a:chExt cx="941705" cy="891540"/>
          </a:xfrm>
        </p:grpSpPr>
        <p:sp>
          <p:nvSpPr>
            <p:cNvPr id="5" name="object 5"/>
            <p:cNvSpPr/>
            <p:nvPr/>
          </p:nvSpPr>
          <p:spPr>
            <a:xfrm>
              <a:off x="1266507" y="1707197"/>
              <a:ext cx="919480" cy="869315"/>
            </a:xfrm>
            <a:custGeom>
              <a:rect l="l" t="t" r="r" b="b"/>
              <a:pathLst>
                <a:path w="919480" h="869314">
                  <a:moveTo>
                    <a:pt x="569797" y="728801"/>
                  </a:moveTo>
                  <a:lnTo>
                    <a:pt x="569797" y="706972"/>
                  </a:lnTo>
                  <a:lnTo>
                    <a:pt x="602530" y="726444"/>
                  </a:lnTo>
                  <a:lnTo>
                    <a:pt x="634642" y="744124"/>
                  </a:lnTo>
                  <a:lnTo>
                    <a:pt x="678029" y="764146"/>
                  </a:lnTo>
                  <a:lnTo>
                    <a:pt x="721541" y="780370"/>
                  </a:lnTo>
                  <a:lnTo>
                    <a:pt x="765179" y="792798"/>
                  </a:lnTo>
                  <a:lnTo>
                    <a:pt x="808942" y="801428"/>
                  </a:lnTo>
                  <a:lnTo>
                    <a:pt x="852831" y="806260"/>
                  </a:lnTo>
                  <a:lnTo>
                    <a:pt x="891310" y="807166"/>
                  </a:lnTo>
                  <a:lnTo>
                    <a:pt x="918898" y="806390"/>
                  </a:lnTo>
                  <a:lnTo>
                    <a:pt x="918898" y="821118"/>
                  </a:lnTo>
                  <a:lnTo>
                    <a:pt x="863417" y="846042"/>
                  </a:lnTo>
                  <a:lnTo>
                    <a:pt x="859114" y="851307"/>
                  </a:lnTo>
                  <a:lnTo>
                    <a:pt x="850683" y="865304"/>
                  </a:lnTo>
                  <a:lnTo>
                    <a:pt x="823051" y="860074"/>
                  </a:lnTo>
                  <a:lnTo>
                    <a:pt x="748486" y="838767"/>
                  </a:lnTo>
                  <a:lnTo>
                    <a:pt x="709362" y="822312"/>
                  </a:lnTo>
                  <a:lnTo>
                    <a:pt x="671242" y="802521"/>
                  </a:lnTo>
                  <a:lnTo>
                    <a:pt x="634125" y="779392"/>
                  </a:lnTo>
                  <a:lnTo>
                    <a:pt x="598011" y="752927"/>
                  </a:lnTo>
                  <a:lnTo>
                    <a:pt x="572866" y="731583"/>
                  </a:lnTo>
                  <a:lnTo>
                    <a:pt x="569797" y="728801"/>
                  </a:lnTo>
                  <a:close/>
                </a:path>
                <a:path w="919480" h="869314">
                  <a:moveTo>
                    <a:pt x="453430" y="187789"/>
                  </a:moveTo>
                  <a:lnTo>
                    <a:pt x="453430" y="165696"/>
                  </a:lnTo>
                  <a:lnTo>
                    <a:pt x="818582" y="165696"/>
                  </a:lnTo>
                  <a:lnTo>
                    <a:pt x="850683" y="136239"/>
                  </a:lnTo>
                  <a:lnTo>
                    <a:pt x="910873" y="195153"/>
                  </a:lnTo>
                  <a:lnTo>
                    <a:pt x="899173" y="196799"/>
                  </a:lnTo>
                  <a:lnTo>
                    <a:pt x="893051" y="198131"/>
                  </a:lnTo>
                  <a:lnTo>
                    <a:pt x="872690" y="207063"/>
                  </a:lnTo>
                  <a:lnTo>
                    <a:pt x="851476" y="221505"/>
                  </a:lnTo>
                  <a:lnTo>
                    <a:pt x="822595" y="247428"/>
                  </a:lnTo>
                  <a:lnTo>
                    <a:pt x="822595" y="187789"/>
                  </a:lnTo>
                  <a:lnTo>
                    <a:pt x="453430" y="187789"/>
                  </a:lnTo>
                  <a:close/>
                </a:path>
                <a:path w="919480" h="869314">
                  <a:moveTo>
                    <a:pt x="505595" y="706972"/>
                  </a:moveTo>
                  <a:lnTo>
                    <a:pt x="505595" y="684879"/>
                  </a:lnTo>
                  <a:lnTo>
                    <a:pt x="782468" y="684879"/>
                  </a:lnTo>
                  <a:lnTo>
                    <a:pt x="834633" y="637011"/>
                  </a:lnTo>
                  <a:lnTo>
                    <a:pt x="910873" y="706972"/>
                  </a:lnTo>
                  <a:lnTo>
                    <a:pt x="569797" y="706972"/>
                  </a:lnTo>
                  <a:lnTo>
                    <a:pt x="569797" y="728801"/>
                  </a:lnTo>
                  <a:lnTo>
                    <a:pt x="545721" y="706972"/>
                  </a:lnTo>
                  <a:lnTo>
                    <a:pt x="505595" y="706972"/>
                  </a:lnTo>
                  <a:close/>
                </a:path>
                <a:path w="919480" h="869314">
                  <a:moveTo>
                    <a:pt x="774443" y="272478"/>
                  </a:moveTo>
                  <a:lnTo>
                    <a:pt x="822595" y="187789"/>
                  </a:lnTo>
                  <a:lnTo>
                    <a:pt x="822595" y="247428"/>
                  </a:lnTo>
                  <a:lnTo>
                    <a:pt x="786481" y="279843"/>
                  </a:lnTo>
                  <a:lnTo>
                    <a:pt x="774443" y="272478"/>
                  </a:lnTo>
                  <a:close/>
                </a:path>
                <a:path w="919480" h="869314">
                  <a:moveTo>
                    <a:pt x="453430" y="110464"/>
                  </a:moveTo>
                  <a:lnTo>
                    <a:pt x="453430" y="88371"/>
                  </a:lnTo>
                  <a:lnTo>
                    <a:pt x="694189" y="88371"/>
                  </a:lnTo>
                  <a:lnTo>
                    <a:pt x="738329" y="47867"/>
                  </a:lnTo>
                  <a:lnTo>
                    <a:pt x="806544" y="110464"/>
                  </a:lnTo>
                  <a:lnTo>
                    <a:pt x="453430" y="110464"/>
                  </a:lnTo>
                  <a:close/>
                </a:path>
                <a:path w="919480" h="869314">
                  <a:moveTo>
                    <a:pt x="453430" y="366251"/>
                  </a:moveTo>
                  <a:lnTo>
                    <a:pt x="453430" y="305618"/>
                  </a:lnTo>
                  <a:lnTo>
                    <a:pt x="456211" y="310960"/>
                  </a:lnTo>
                  <a:lnTo>
                    <a:pt x="489544" y="335075"/>
                  </a:lnTo>
                  <a:lnTo>
                    <a:pt x="714253" y="335075"/>
                  </a:lnTo>
                  <a:lnTo>
                    <a:pt x="716409" y="333978"/>
                  </a:lnTo>
                  <a:lnTo>
                    <a:pt x="746354" y="276161"/>
                  </a:lnTo>
                  <a:lnTo>
                    <a:pt x="766417" y="276161"/>
                  </a:lnTo>
                  <a:lnTo>
                    <a:pt x="774492" y="316637"/>
                  </a:lnTo>
                  <a:lnTo>
                    <a:pt x="777139" y="320821"/>
                  </a:lnTo>
                  <a:lnTo>
                    <a:pt x="783334" y="325741"/>
                  </a:lnTo>
                  <a:lnTo>
                    <a:pt x="806544" y="331393"/>
                  </a:lnTo>
                  <a:lnTo>
                    <a:pt x="784925" y="355647"/>
                  </a:lnTo>
                  <a:lnTo>
                    <a:pt x="767045" y="364762"/>
                  </a:lnTo>
                  <a:lnTo>
                    <a:pt x="765655" y="365005"/>
                  </a:lnTo>
                  <a:lnTo>
                    <a:pt x="734316" y="368214"/>
                  </a:lnTo>
                  <a:lnTo>
                    <a:pt x="469481" y="368214"/>
                  </a:lnTo>
                  <a:lnTo>
                    <a:pt x="453430" y="366251"/>
                  </a:lnTo>
                  <a:close/>
                </a:path>
                <a:path w="919480" h="869314">
                  <a:moveTo>
                    <a:pt x="200632" y="589143"/>
                  </a:moveTo>
                  <a:lnTo>
                    <a:pt x="690177" y="589143"/>
                  </a:lnTo>
                  <a:lnTo>
                    <a:pt x="734316" y="556004"/>
                  </a:lnTo>
                  <a:lnTo>
                    <a:pt x="806544" y="611236"/>
                  </a:lnTo>
                  <a:lnTo>
                    <a:pt x="521645" y="611236"/>
                  </a:lnTo>
                  <a:lnTo>
                    <a:pt x="505595" y="684879"/>
                  </a:lnTo>
                  <a:lnTo>
                    <a:pt x="505595" y="706972"/>
                  </a:lnTo>
                  <a:lnTo>
                    <a:pt x="497569" y="706972"/>
                  </a:lnTo>
                  <a:lnTo>
                    <a:pt x="483102" y="728324"/>
                  </a:lnTo>
                  <a:lnTo>
                    <a:pt x="461455" y="753998"/>
                  </a:lnTo>
                  <a:lnTo>
                    <a:pt x="461455" y="611236"/>
                  </a:lnTo>
                  <a:lnTo>
                    <a:pt x="304961" y="611236"/>
                  </a:lnTo>
                  <a:lnTo>
                    <a:pt x="298041" y="611769"/>
                  </a:lnTo>
                  <a:lnTo>
                    <a:pt x="236747" y="622283"/>
                  </a:lnTo>
                  <a:lnTo>
                    <a:pt x="200632" y="589143"/>
                  </a:lnTo>
                  <a:close/>
                </a:path>
                <a:path w="919480" h="869314">
                  <a:moveTo>
                    <a:pt x="260822" y="382943"/>
                  </a:moveTo>
                  <a:lnTo>
                    <a:pt x="317000" y="408718"/>
                  </a:lnTo>
                  <a:lnTo>
                    <a:pt x="690177" y="408718"/>
                  </a:lnTo>
                  <a:lnTo>
                    <a:pt x="722278" y="379261"/>
                  </a:lnTo>
                  <a:lnTo>
                    <a:pt x="778455" y="419764"/>
                  </a:lnTo>
                  <a:lnTo>
                    <a:pt x="750367" y="438175"/>
                  </a:lnTo>
                  <a:lnTo>
                    <a:pt x="750367" y="535489"/>
                  </a:lnTo>
                  <a:lnTo>
                    <a:pt x="698202" y="556004"/>
                  </a:lnTo>
                  <a:lnTo>
                    <a:pt x="698202" y="430811"/>
                  </a:lnTo>
                  <a:lnTo>
                    <a:pt x="317000" y="430811"/>
                  </a:lnTo>
                  <a:lnTo>
                    <a:pt x="317000" y="548639"/>
                  </a:lnTo>
                  <a:lnTo>
                    <a:pt x="264835" y="562316"/>
                  </a:lnTo>
                  <a:lnTo>
                    <a:pt x="264835" y="474997"/>
                  </a:lnTo>
                  <a:lnTo>
                    <a:pt x="264468" y="451405"/>
                  </a:lnTo>
                  <a:lnTo>
                    <a:pt x="263157" y="421304"/>
                  </a:lnTo>
                  <a:lnTo>
                    <a:pt x="260822" y="382943"/>
                  </a:lnTo>
                  <a:close/>
                </a:path>
                <a:path w="919480" h="869314">
                  <a:moveTo>
                    <a:pt x="750367" y="535489"/>
                  </a:moveTo>
                  <a:lnTo>
                    <a:pt x="750367" y="438175"/>
                  </a:lnTo>
                  <a:lnTo>
                    <a:pt x="751023" y="473176"/>
                  </a:lnTo>
                  <a:lnTo>
                    <a:pt x="752486" y="508069"/>
                  </a:lnTo>
                  <a:lnTo>
                    <a:pt x="754379" y="533911"/>
                  </a:lnTo>
                  <a:lnTo>
                    <a:pt x="750367" y="535489"/>
                  </a:lnTo>
                  <a:close/>
                </a:path>
                <a:path w="919480" h="869314">
                  <a:moveTo>
                    <a:pt x="453430" y="283525"/>
                  </a:moveTo>
                  <a:lnTo>
                    <a:pt x="453430" y="261432"/>
                  </a:lnTo>
                  <a:lnTo>
                    <a:pt x="613936" y="254068"/>
                  </a:lnTo>
                  <a:lnTo>
                    <a:pt x="658076" y="213564"/>
                  </a:lnTo>
                  <a:lnTo>
                    <a:pt x="730304" y="272478"/>
                  </a:lnTo>
                  <a:lnTo>
                    <a:pt x="453430" y="283525"/>
                  </a:lnTo>
                  <a:close/>
                </a:path>
                <a:path w="919480" h="869314">
                  <a:moveTo>
                    <a:pt x="317000" y="533911"/>
                  </a:moveTo>
                  <a:lnTo>
                    <a:pt x="317000" y="511818"/>
                  </a:lnTo>
                  <a:lnTo>
                    <a:pt x="698202" y="511818"/>
                  </a:lnTo>
                  <a:lnTo>
                    <a:pt x="698202" y="533911"/>
                  </a:lnTo>
                  <a:lnTo>
                    <a:pt x="317000" y="533911"/>
                  </a:lnTo>
                  <a:close/>
                </a:path>
                <a:path w="919480" h="869314">
                  <a:moveTo>
                    <a:pt x="397253" y="0"/>
                  </a:moveTo>
                  <a:lnTo>
                    <a:pt x="489544" y="36821"/>
                  </a:lnTo>
                  <a:lnTo>
                    <a:pt x="453430" y="58914"/>
                  </a:lnTo>
                  <a:lnTo>
                    <a:pt x="453430" y="187789"/>
                  </a:lnTo>
                  <a:lnTo>
                    <a:pt x="409291" y="187789"/>
                  </a:lnTo>
                  <a:lnTo>
                    <a:pt x="409291" y="348250"/>
                  </a:lnTo>
                  <a:lnTo>
                    <a:pt x="408884" y="347503"/>
                  </a:lnTo>
                  <a:lnTo>
                    <a:pt x="401265" y="324028"/>
                  </a:lnTo>
                  <a:lnTo>
                    <a:pt x="401265" y="165696"/>
                  </a:lnTo>
                  <a:lnTo>
                    <a:pt x="400546" y="91799"/>
                  </a:lnTo>
                  <a:lnTo>
                    <a:pt x="399008" y="28306"/>
                  </a:lnTo>
                  <a:lnTo>
                    <a:pt x="397253" y="0"/>
                  </a:lnTo>
                  <a:close/>
                </a:path>
                <a:path w="919480" h="869314">
                  <a:moveTo>
                    <a:pt x="409291" y="348250"/>
                  </a:moveTo>
                  <a:lnTo>
                    <a:pt x="409291" y="187789"/>
                  </a:lnTo>
                  <a:lnTo>
                    <a:pt x="489544" y="217246"/>
                  </a:lnTo>
                  <a:lnTo>
                    <a:pt x="453430" y="239339"/>
                  </a:lnTo>
                  <a:lnTo>
                    <a:pt x="453430" y="366251"/>
                  </a:lnTo>
                  <a:lnTo>
                    <a:pt x="429491" y="363323"/>
                  </a:lnTo>
                  <a:lnTo>
                    <a:pt x="424824" y="361569"/>
                  </a:lnTo>
                  <a:lnTo>
                    <a:pt x="416297" y="356046"/>
                  </a:lnTo>
                  <a:lnTo>
                    <a:pt x="409651" y="348912"/>
                  </a:lnTo>
                  <a:lnTo>
                    <a:pt x="409291" y="348250"/>
                  </a:lnTo>
                  <a:close/>
                </a:path>
                <a:path w="919480" h="869314">
                  <a:moveTo>
                    <a:pt x="128404" y="684879"/>
                  </a:moveTo>
                  <a:lnTo>
                    <a:pt x="445405" y="684879"/>
                  </a:lnTo>
                  <a:lnTo>
                    <a:pt x="452657" y="659888"/>
                  </a:lnTo>
                  <a:lnTo>
                    <a:pt x="455707" y="645894"/>
                  </a:lnTo>
                  <a:lnTo>
                    <a:pt x="461455" y="611236"/>
                  </a:lnTo>
                  <a:lnTo>
                    <a:pt x="461455" y="753998"/>
                  </a:lnTo>
                  <a:lnTo>
                    <a:pt x="460139" y="755559"/>
                  </a:lnTo>
                  <a:lnTo>
                    <a:pt x="437379" y="774861"/>
                  </a:lnTo>
                  <a:lnTo>
                    <a:pt x="437379" y="706972"/>
                  </a:lnTo>
                  <a:lnTo>
                    <a:pt x="240759" y="706972"/>
                  </a:lnTo>
                  <a:lnTo>
                    <a:pt x="217805" y="708553"/>
                  </a:lnTo>
                  <a:lnTo>
                    <a:pt x="210381" y="709629"/>
                  </a:lnTo>
                  <a:lnTo>
                    <a:pt x="164519" y="718018"/>
                  </a:lnTo>
                  <a:lnTo>
                    <a:pt x="128404" y="684879"/>
                  </a:lnTo>
                  <a:close/>
                </a:path>
                <a:path w="919480" h="869314">
                  <a:moveTo>
                    <a:pt x="120379" y="857940"/>
                  </a:moveTo>
                  <a:lnTo>
                    <a:pt x="175435" y="848830"/>
                  </a:lnTo>
                  <a:lnTo>
                    <a:pt x="213392" y="841543"/>
                  </a:lnTo>
                  <a:lnTo>
                    <a:pt x="265054" y="827735"/>
                  </a:lnTo>
                  <a:lnTo>
                    <a:pt x="308441" y="811626"/>
                  </a:lnTo>
                  <a:lnTo>
                    <a:pt x="356260" y="784955"/>
                  </a:lnTo>
                  <a:lnTo>
                    <a:pt x="403052" y="748051"/>
                  </a:lnTo>
                  <a:lnTo>
                    <a:pt x="437379" y="706972"/>
                  </a:lnTo>
                  <a:lnTo>
                    <a:pt x="437379" y="774861"/>
                  </a:lnTo>
                  <a:lnTo>
                    <a:pt x="399008" y="801049"/>
                  </a:lnTo>
                  <a:lnTo>
                    <a:pt x="365151" y="819277"/>
                  </a:lnTo>
                  <a:lnTo>
                    <a:pt x="288033" y="846117"/>
                  </a:lnTo>
                  <a:lnTo>
                    <a:pt x="227843" y="858544"/>
                  </a:lnTo>
                  <a:lnTo>
                    <a:pt x="171503" y="865296"/>
                  </a:lnTo>
                  <a:lnTo>
                    <a:pt x="124392" y="868986"/>
                  </a:lnTo>
                  <a:lnTo>
                    <a:pt x="120379" y="857940"/>
                  </a:lnTo>
                  <a:close/>
                </a:path>
                <a:path w="919480" h="869314">
                  <a:moveTo>
                    <a:pt x="100316" y="132557"/>
                  </a:moveTo>
                  <a:lnTo>
                    <a:pt x="160506" y="165696"/>
                  </a:lnTo>
                  <a:lnTo>
                    <a:pt x="401265" y="165696"/>
                  </a:lnTo>
                  <a:lnTo>
                    <a:pt x="401265" y="187789"/>
                  </a:lnTo>
                  <a:lnTo>
                    <a:pt x="156493" y="187789"/>
                  </a:lnTo>
                  <a:lnTo>
                    <a:pt x="156493" y="436334"/>
                  </a:lnTo>
                  <a:lnTo>
                    <a:pt x="155954" y="464180"/>
                  </a:lnTo>
                  <a:lnTo>
                    <a:pt x="152543" y="515817"/>
                  </a:lnTo>
                  <a:lnTo>
                    <a:pt x="145521" y="569668"/>
                  </a:lnTo>
                  <a:lnTo>
                    <a:pt x="135817" y="619918"/>
                  </a:lnTo>
                  <a:lnTo>
                    <a:pt x="120442" y="679298"/>
                  </a:lnTo>
                  <a:lnTo>
                    <a:pt x="102949" y="723721"/>
                  </a:lnTo>
                  <a:lnTo>
                    <a:pt x="102949" y="373507"/>
                  </a:lnTo>
                  <a:lnTo>
                    <a:pt x="101946" y="217016"/>
                  </a:lnTo>
                  <a:lnTo>
                    <a:pt x="100316" y="132557"/>
                  </a:lnTo>
                  <a:close/>
                </a:path>
                <a:path w="919480" h="869314">
                  <a:moveTo>
                    <a:pt x="180569" y="272478"/>
                  </a:moveTo>
                  <a:lnTo>
                    <a:pt x="401265" y="265114"/>
                  </a:lnTo>
                  <a:lnTo>
                    <a:pt x="401265" y="287207"/>
                  </a:lnTo>
                  <a:lnTo>
                    <a:pt x="256809" y="290889"/>
                  </a:lnTo>
                  <a:lnTo>
                    <a:pt x="220696" y="301936"/>
                  </a:lnTo>
                  <a:lnTo>
                    <a:pt x="180569" y="272478"/>
                  </a:lnTo>
                  <a:close/>
                </a:path>
                <a:path w="919480" h="869314">
                  <a:moveTo>
                    <a:pt x="260822" y="563368"/>
                  </a:moveTo>
                  <a:lnTo>
                    <a:pt x="263130" y="527739"/>
                  </a:lnTo>
                  <a:lnTo>
                    <a:pt x="264371" y="500392"/>
                  </a:lnTo>
                  <a:lnTo>
                    <a:pt x="264835" y="474997"/>
                  </a:lnTo>
                  <a:lnTo>
                    <a:pt x="264835" y="562316"/>
                  </a:lnTo>
                  <a:lnTo>
                    <a:pt x="260822" y="563368"/>
                  </a:lnTo>
                  <a:close/>
                </a:path>
                <a:path w="919480" h="869314">
                  <a:moveTo>
                    <a:pt x="0" y="861622"/>
                  </a:moveTo>
                  <a:lnTo>
                    <a:pt x="33010" y="800522"/>
                  </a:lnTo>
                  <a:lnTo>
                    <a:pt x="51568" y="756336"/>
                  </a:lnTo>
                  <a:lnTo>
                    <a:pt x="64386" y="718249"/>
                  </a:lnTo>
                  <a:lnTo>
                    <a:pt x="80378" y="659392"/>
                  </a:lnTo>
                  <a:lnTo>
                    <a:pt x="90409" y="604620"/>
                  </a:lnTo>
                  <a:lnTo>
                    <a:pt x="97432" y="544785"/>
                  </a:lnTo>
                  <a:lnTo>
                    <a:pt x="101021" y="486729"/>
                  </a:lnTo>
                  <a:lnTo>
                    <a:pt x="102322" y="445539"/>
                  </a:lnTo>
                  <a:lnTo>
                    <a:pt x="102949" y="373507"/>
                  </a:lnTo>
                  <a:lnTo>
                    <a:pt x="102949" y="723721"/>
                  </a:lnTo>
                  <a:lnTo>
                    <a:pt x="98874" y="734070"/>
                  </a:lnTo>
                  <a:lnTo>
                    <a:pt x="69782" y="788382"/>
                  </a:lnTo>
                  <a:lnTo>
                    <a:pt x="34634" y="840074"/>
                  </a:lnTo>
                  <a:lnTo>
                    <a:pt x="12037" y="868986"/>
                  </a:lnTo>
                  <a:lnTo>
                    <a:pt x="0" y="86162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266507" y="1707197"/>
              <a:ext cx="919480" cy="869315"/>
            </a:xfrm>
            <a:custGeom>
              <a:rect l="l" t="t" r="r" b="b"/>
              <a:pathLst>
                <a:path w="919480" h="869314">
                  <a:moveTo>
                    <a:pt x="453430" y="305618"/>
                  </a:moveTo>
                  <a:lnTo>
                    <a:pt x="456211" y="310960"/>
                  </a:lnTo>
                  <a:lnTo>
                    <a:pt x="489544" y="335075"/>
                  </a:lnTo>
                  <a:lnTo>
                    <a:pt x="714253" y="335075"/>
                  </a:lnTo>
                  <a:lnTo>
                    <a:pt x="716409" y="333978"/>
                  </a:lnTo>
                  <a:lnTo>
                    <a:pt x="746354" y="276161"/>
                  </a:lnTo>
                  <a:lnTo>
                    <a:pt x="766417" y="276161"/>
                  </a:lnTo>
                  <a:lnTo>
                    <a:pt x="774492" y="316637"/>
                  </a:lnTo>
                  <a:lnTo>
                    <a:pt x="777139" y="320821"/>
                  </a:lnTo>
                  <a:lnTo>
                    <a:pt x="783334" y="325741"/>
                  </a:lnTo>
                  <a:lnTo>
                    <a:pt x="806544" y="331393"/>
                  </a:lnTo>
                  <a:lnTo>
                    <a:pt x="784925" y="355647"/>
                  </a:lnTo>
                  <a:lnTo>
                    <a:pt x="767045" y="364762"/>
                  </a:lnTo>
                  <a:lnTo>
                    <a:pt x="765655" y="365005"/>
                  </a:lnTo>
                  <a:lnTo>
                    <a:pt x="734316" y="368214"/>
                  </a:lnTo>
                  <a:lnTo>
                    <a:pt x="469481" y="368214"/>
                  </a:lnTo>
                  <a:lnTo>
                    <a:pt x="429491" y="363323"/>
                  </a:lnTo>
                  <a:lnTo>
                    <a:pt x="401265" y="324028"/>
                  </a:lnTo>
                  <a:lnTo>
                    <a:pt x="401265" y="287207"/>
                  </a:lnTo>
                  <a:lnTo>
                    <a:pt x="256809" y="290889"/>
                  </a:lnTo>
                  <a:lnTo>
                    <a:pt x="220696" y="301936"/>
                  </a:lnTo>
                  <a:lnTo>
                    <a:pt x="180569" y="272478"/>
                  </a:lnTo>
                  <a:lnTo>
                    <a:pt x="401265" y="265114"/>
                  </a:lnTo>
                  <a:lnTo>
                    <a:pt x="401265" y="187789"/>
                  </a:lnTo>
                  <a:lnTo>
                    <a:pt x="156493" y="187789"/>
                  </a:lnTo>
                  <a:lnTo>
                    <a:pt x="156493" y="187789"/>
                  </a:lnTo>
                  <a:lnTo>
                    <a:pt x="156493" y="436334"/>
                  </a:lnTo>
                  <a:lnTo>
                    <a:pt x="155954" y="464180"/>
                  </a:lnTo>
                  <a:lnTo>
                    <a:pt x="152543" y="515817"/>
                  </a:lnTo>
                  <a:lnTo>
                    <a:pt x="145521" y="569668"/>
                  </a:lnTo>
                  <a:lnTo>
                    <a:pt x="135817" y="619918"/>
                  </a:lnTo>
                  <a:lnTo>
                    <a:pt x="128404" y="651740"/>
                  </a:lnTo>
                  <a:lnTo>
                    <a:pt x="121289" y="676364"/>
                  </a:lnTo>
                  <a:lnTo>
                    <a:pt x="120442" y="679298"/>
                  </a:lnTo>
                  <a:lnTo>
                    <a:pt x="98874" y="734070"/>
                  </a:lnTo>
                  <a:lnTo>
                    <a:pt x="69782" y="788382"/>
                  </a:lnTo>
                  <a:lnTo>
                    <a:pt x="34634" y="840074"/>
                  </a:lnTo>
                  <a:lnTo>
                    <a:pt x="12037" y="868986"/>
                  </a:lnTo>
                  <a:lnTo>
                    <a:pt x="0" y="861622"/>
                  </a:lnTo>
                  <a:lnTo>
                    <a:pt x="33010" y="800522"/>
                  </a:lnTo>
                  <a:lnTo>
                    <a:pt x="51568" y="756336"/>
                  </a:lnTo>
                  <a:lnTo>
                    <a:pt x="64386" y="718249"/>
                  </a:lnTo>
                  <a:lnTo>
                    <a:pt x="74233" y="684879"/>
                  </a:lnTo>
                  <a:lnTo>
                    <a:pt x="79412" y="663396"/>
                  </a:lnTo>
                  <a:lnTo>
                    <a:pt x="80378" y="659392"/>
                  </a:lnTo>
                  <a:lnTo>
                    <a:pt x="90409" y="604620"/>
                  </a:lnTo>
                  <a:lnTo>
                    <a:pt x="97432" y="544785"/>
                  </a:lnTo>
                  <a:lnTo>
                    <a:pt x="101021" y="486729"/>
                  </a:lnTo>
                  <a:lnTo>
                    <a:pt x="102322" y="445539"/>
                  </a:lnTo>
                  <a:lnTo>
                    <a:pt x="102534" y="421193"/>
                  </a:lnTo>
                  <a:lnTo>
                    <a:pt x="102949" y="373507"/>
                  </a:lnTo>
                  <a:lnTo>
                    <a:pt x="101946" y="217016"/>
                  </a:lnTo>
                  <a:lnTo>
                    <a:pt x="101035" y="169801"/>
                  </a:lnTo>
                  <a:lnTo>
                    <a:pt x="100316" y="132557"/>
                  </a:lnTo>
                  <a:lnTo>
                    <a:pt x="160506" y="165696"/>
                  </a:lnTo>
                  <a:lnTo>
                    <a:pt x="401265" y="165696"/>
                  </a:lnTo>
                  <a:lnTo>
                    <a:pt x="400546" y="91799"/>
                  </a:lnTo>
                  <a:lnTo>
                    <a:pt x="399008" y="28306"/>
                  </a:lnTo>
                  <a:lnTo>
                    <a:pt x="398012" y="12242"/>
                  </a:lnTo>
                  <a:lnTo>
                    <a:pt x="397253" y="0"/>
                  </a:lnTo>
                  <a:lnTo>
                    <a:pt x="489544" y="36821"/>
                  </a:lnTo>
                  <a:lnTo>
                    <a:pt x="453430" y="58914"/>
                  </a:lnTo>
                  <a:lnTo>
                    <a:pt x="453430" y="88371"/>
                  </a:lnTo>
                  <a:lnTo>
                    <a:pt x="694189" y="88371"/>
                  </a:lnTo>
                  <a:lnTo>
                    <a:pt x="738329" y="47867"/>
                  </a:lnTo>
                  <a:lnTo>
                    <a:pt x="806544" y="110464"/>
                  </a:lnTo>
                  <a:lnTo>
                    <a:pt x="453430" y="110464"/>
                  </a:lnTo>
                  <a:lnTo>
                    <a:pt x="453430" y="165696"/>
                  </a:lnTo>
                  <a:lnTo>
                    <a:pt x="818582" y="165696"/>
                  </a:lnTo>
                  <a:lnTo>
                    <a:pt x="850683" y="136239"/>
                  </a:lnTo>
                  <a:lnTo>
                    <a:pt x="910873" y="195153"/>
                  </a:lnTo>
                  <a:lnTo>
                    <a:pt x="899173" y="196799"/>
                  </a:lnTo>
                  <a:lnTo>
                    <a:pt x="893051" y="198131"/>
                  </a:lnTo>
                  <a:lnTo>
                    <a:pt x="872690" y="207063"/>
                  </a:lnTo>
                  <a:lnTo>
                    <a:pt x="851476" y="221505"/>
                  </a:lnTo>
                  <a:lnTo>
                    <a:pt x="786481" y="279843"/>
                  </a:lnTo>
                  <a:lnTo>
                    <a:pt x="774443" y="272478"/>
                  </a:lnTo>
                  <a:lnTo>
                    <a:pt x="822595" y="187789"/>
                  </a:lnTo>
                  <a:lnTo>
                    <a:pt x="409291" y="187789"/>
                  </a:lnTo>
                  <a:lnTo>
                    <a:pt x="489544" y="217246"/>
                  </a:lnTo>
                  <a:lnTo>
                    <a:pt x="453430" y="239339"/>
                  </a:lnTo>
                  <a:lnTo>
                    <a:pt x="453430" y="261432"/>
                  </a:lnTo>
                  <a:lnTo>
                    <a:pt x="613936" y="254068"/>
                  </a:lnTo>
                  <a:lnTo>
                    <a:pt x="658076" y="213564"/>
                  </a:lnTo>
                  <a:lnTo>
                    <a:pt x="730304" y="272478"/>
                  </a:lnTo>
                  <a:lnTo>
                    <a:pt x="453430" y="283525"/>
                  </a:lnTo>
                  <a:lnTo>
                    <a:pt x="453430" y="305618"/>
                  </a:lnTo>
                  <a:close/>
                </a:path>
                <a:path w="919480" h="869314">
                  <a:moveTo>
                    <a:pt x="317000" y="408718"/>
                  </a:moveTo>
                  <a:lnTo>
                    <a:pt x="690177" y="408718"/>
                  </a:lnTo>
                  <a:lnTo>
                    <a:pt x="722278" y="379261"/>
                  </a:lnTo>
                  <a:lnTo>
                    <a:pt x="778455" y="419764"/>
                  </a:lnTo>
                  <a:lnTo>
                    <a:pt x="750367" y="438175"/>
                  </a:lnTo>
                  <a:lnTo>
                    <a:pt x="751023" y="473176"/>
                  </a:lnTo>
                  <a:lnTo>
                    <a:pt x="752486" y="508069"/>
                  </a:lnTo>
                  <a:lnTo>
                    <a:pt x="754379" y="533911"/>
                  </a:lnTo>
                  <a:lnTo>
                    <a:pt x="698202" y="556004"/>
                  </a:lnTo>
                  <a:lnTo>
                    <a:pt x="698202" y="533911"/>
                  </a:lnTo>
                  <a:lnTo>
                    <a:pt x="317000" y="533911"/>
                  </a:lnTo>
                  <a:lnTo>
                    <a:pt x="317000" y="548639"/>
                  </a:lnTo>
                  <a:lnTo>
                    <a:pt x="260822" y="563368"/>
                  </a:lnTo>
                  <a:lnTo>
                    <a:pt x="263130" y="527739"/>
                  </a:lnTo>
                  <a:lnTo>
                    <a:pt x="264371" y="500392"/>
                  </a:lnTo>
                  <a:lnTo>
                    <a:pt x="264835" y="474997"/>
                  </a:lnTo>
                  <a:lnTo>
                    <a:pt x="264468" y="451405"/>
                  </a:lnTo>
                  <a:lnTo>
                    <a:pt x="263157" y="421304"/>
                  </a:lnTo>
                  <a:lnTo>
                    <a:pt x="260822" y="382943"/>
                  </a:lnTo>
                  <a:lnTo>
                    <a:pt x="317000" y="408718"/>
                  </a:lnTo>
                  <a:close/>
                </a:path>
                <a:path w="919480" h="869314">
                  <a:moveTo>
                    <a:pt x="317000" y="511818"/>
                  </a:moveTo>
                  <a:lnTo>
                    <a:pt x="698202" y="511818"/>
                  </a:lnTo>
                  <a:lnTo>
                    <a:pt x="698202" y="430811"/>
                  </a:lnTo>
                  <a:lnTo>
                    <a:pt x="317000" y="430811"/>
                  </a:lnTo>
                  <a:lnTo>
                    <a:pt x="317000" y="511818"/>
                  </a:lnTo>
                  <a:close/>
                </a:path>
                <a:path w="919480" h="869314">
                  <a:moveTo>
                    <a:pt x="690177" y="589143"/>
                  </a:moveTo>
                  <a:lnTo>
                    <a:pt x="734316" y="556004"/>
                  </a:lnTo>
                  <a:lnTo>
                    <a:pt x="806544" y="611236"/>
                  </a:lnTo>
                  <a:lnTo>
                    <a:pt x="521645" y="611236"/>
                  </a:lnTo>
                  <a:lnTo>
                    <a:pt x="515210" y="640764"/>
                  </a:lnTo>
                  <a:lnTo>
                    <a:pt x="512029" y="655356"/>
                  </a:lnTo>
                  <a:lnTo>
                    <a:pt x="505595" y="684879"/>
                  </a:lnTo>
                  <a:lnTo>
                    <a:pt x="782468" y="684879"/>
                  </a:lnTo>
                  <a:lnTo>
                    <a:pt x="834633" y="637011"/>
                  </a:lnTo>
                  <a:lnTo>
                    <a:pt x="910873" y="706972"/>
                  </a:lnTo>
                  <a:lnTo>
                    <a:pt x="569797" y="706972"/>
                  </a:lnTo>
                  <a:lnTo>
                    <a:pt x="602530" y="726444"/>
                  </a:lnTo>
                  <a:lnTo>
                    <a:pt x="634642" y="744124"/>
                  </a:lnTo>
                  <a:lnTo>
                    <a:pt x="678029" y="764146"/>
                  </a:lnTo>
                  <a:lnTo>
                    <a:pt x="721541" y="780370"/>
                  </a:lnTo>
                  <a:lnTo>
                    <a:pt x="765179" y="792798"/>
                  </a:lnTo>
                  <a:lnTo>
                    <a:pt x="808942" y="801428"/>
                  </a:lnTo>
                  <a:lnTo>
                    <a:pt x="852831" y="806260"/>
                  </a:lnTo>
                  <a:lnTo>
                    <a:pt x="891310" y="807166"/>
                  </a:lnTo>
                  <a:lnTo>
                    <a:pt x="918898" y="806390"/>
                  </a:lnTo>
                  <a:lnTo>
                    <a:pt x="918898" y="821118"/>
                  </a:lnTo>
                  <a:lnTo>
                    <a:pt x="863417" y="846042"/>
                  </a:lnTo>
                  <a:lnTo>
                    <a:pt x="859114" y="851307"/>
                  </a:lnTo>
                  <a:lnTo>
                    <a:pt x="850683" y="865304"/>
                  </a:lnTo>
                  <a:lnTo>
                    <a:pt x="823051" y="860074"/>
                  </a:lnTo>
                  <a:lnTo>
                    <a:pt x="788613" y="851885"/>
                  </a:lnTo>
                  <a:lnTo>
                    <a:pt x="748486" y="838767"/>
                  </a:lnTo>
                  <a:lnTo>
                    <a:pt x="709362" y="822312"/>
                  </a:lnTo>
                  <a:lnTo>
                    <a:pt x="671242" y="802521"/>
                  </a:lnTo>
                  <a:lnTo>
                    <a:pt x="634125" y="779392"/>
                  </a:lnTo>
                  <a:lnTo>
                    <a:pt x="598011" y="752927"/>
                  </a:lnTo>
                  <a:lnTo>
                    <a:pt x="545721" y="706972"/>
                  </a:lnTo>
                  <a:lnTo>
                    <a:pt x="497569" y="706972"/>
                  </a:lnTo>
                  <a:lnTo>
                    <a:pt x="483102" y="728324"/>
                  </a:lnTo>
                  <a:lnTo>
                    <a:pt x="460139" y="755559"/>
                  </a:lnTo>
                  <a:lnTo>
                    <a:pt x="427034" y="783635"/>
                  </a:lnTo>
                  <a:lnTo>
                    <a:pt x="399045" y="801029"/>
                  </a:lnTo>
                  <a:lnTo>
                    <a:pt x="365151" y="819277"/>
                  </a:lnTo>
                  <a:lnTo>
                    <a:pt x="344441" y="827959"/>
                  </a:lnTo>
                  <a:lnTo>
                    <a:pt x="341201" y="829317"/>
                  </a:lnTo>
                  <a:lnTo>
                    <a:pt x="288033" y="846117"/>
                  </a:lnTo>
                  <a:lnTo>
                    <a:pt x="227843" y="858544"/>
                  </a:lnTo>
                  <a:lnTo>
                    <a:pt x="171503" y="865296"/>
                  </a:lnTo>
                  <a:lnTo>
                    <a:pt x="124392" y="868986"/>
                  </a:lnTo>
                  <a:lnTo>
                    <a:pt x="120379" y="857940"/>
                  </a:lnTo>
                  <a:lnTo>
                    <a:pt x="175435" y="848830"/>
                  </a:lnTo>
                  <a:lnTo>
                    <a:pt x="213392" y="841543"/>
                  </a:lnTo>
                  <a:lnTo>
                    <a:pt x="265054" y="827735"/>
                  </a:lnTo>
                  <a:lnTo>
                    <a:pt x="308441" y="811626"/>
                  </a:lnTo>
                  <a:lnTo>
                    <a:pt x="309977" y="810889"/>
                  </a:lnTo>
                  <a:lnTo>
                    <a:pt x="327031" y="802708"/>
                  </a:lnTo>
                  <a:lnTo>
                    <a:pt x="356260" y="784955"/>
                  </a:lnTo>
                  <a:lnTo>
                    <a:pt x="375465" y="771985"/>
                  </a:lnTo>
                  <a:lnTo>
                    <a:pt x="403052" y="748051"/>
                  </a:lnTo>
                  <a:lnTo>
                    <a:pt x="419352" y="729788"/>
                  </a:lnTo>
                  <a:lnTo>
                    <a:pt x="437379" y="706972"/>
                  </a:lnTo>
                  <a:lnTo>
                    <a:pt x="240759" y="706972"/>
                  </a:lnTo>
                  <a:lnTo>
                    <a:pt x="217805" y="708553"/>
                  </a:lnTo>
                  <a:lnTo>
                    <a:pt x="210381" y="709629"/>
                  </a:lnTo>
                  <a:lnTo>
                    <a:pt x="164519" y="718018"/>
                  </a:lnTo>
                  <a:lnTo>
                    <a:pt x="128404" y="684879"/>
                  </a:lnTo>
                  <a:lnTo>
                    <a:pt x="445405" y="684879"/>
                  </a:lnTo>
                  <a:lnTo>
                    <a:pt x="452657" y="659888"/>
                  </a:lnTo>
                  <a:lnTo>
                    <a:pt x="455707" y="645894"/>
                  </a:lnTo>
                  <a:lnTo>
                    <a:pt x="461455" y="611236"/>
                  </a:lnTo>
                  <a:lnTo>
                    <a:pt x="304961" y="611236"/>
                  </a:lnTo>
                  <a:lnTo>
                    <a:pt x="298041" y="611769"/>
                  </a:lnTo>
                  <a:lnTo>
                    <a:pt x="236747" y="622283"/>
                  </a:lnTo>
                  <a:lnTo>
                    <a:pt x="200632" y="589143"/>
                  </a:lnTo>
                  <a:lnTo>
                    <a:pt x="690177" y="589143"/>
                  </a:lnTo>
                  <a:close/>
                </a:path>
              </a:pathLst>
            </a:custGeom>
            <a:ln w="22225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263420" y="2642396"/>
            <a:ext cx="949325" cy="887730"/>
            <a:chOff x="1263420" y="2642396"/>
            <a:chExt cx="949325" cy="887730"/>
          </a:xfrm>
        </p:grpSpPr>
        <p:sp>
          <p:nvSpPr>
            <p:cNvPr id="8" name="object 8"/>
            <p:cNvSpPr/>
            <p:nvPr/>
          </p:nvSpPr>
          <p:spPr>
            <a:xfrm>
              <a:off x="1274533" y="2653509"/>
              <a:ext cx="927100" cy="865505"/>
            </a:xfrm>
            <a:custGeom>
              <a:rect l="l" t="t" r="r" b="b"/>
              <a:pathLst>
                <a:path w="927100" h="865503">
                  <a:moveTo>
                    <a:pt x="493557" y="608260"/>
                  </a:moveTo>
                  <a:lnTo>
                    <a:pt x="493557" y="574414"/>
                  </a:lnTo>
                  <a:lnTo>
                    <a:pt x="510949" y="595323"/>
                  </a:lnTo>
                  <a:lnTo>
                    <a:pt x="544060" y="630078"/>
                  </a:lnTo>
                  <a:lnTo>
                    <a:pt x="583685" y="664598"/>
                  </a:lnTo>
                  <a:lnTo>
                    <a:pt x="621608" y="692320"/>
                  </a:lnTo>
                  <a:lnTo>
                    <a:pt x="670814" y="723005"/>
                  </a:lnTo>
                  <a:lnTo>
                    <a:pt x="721142" y="745613"/>
                  </a:lnTo>
                  <a:lnTo>
                    <a:pt x="787413" y="765117"/>
                  </a:lnTo>
                  <a:lnTo>
                    <a:pt x="878165" y="779955"/>
                  </a:lnTo>
                  <a:lnTo>
                    <a:pt x="926924" y="784297"/>
                  </a:lnTo>
                  <a:lnTo>
                    <a:pt x="926924" y="799026"/>
                  </a:lnTo>
                  <a:lnTo>
                    <a:pt x="889305" y="809036"/>
                  </a:lnTo>
                  <a:lnTo>
                    <a:pt x="846671" y="857940"/>
                  </a:lnTo>
                  <a:lnTo>
                    <a:pt x="806210" y="844778"/>
                  </a:lnTo>
                  <a:lnTo>
                    <a:pt x="743784" y="820658"/>
                  </a:lnTo>
                  <a:lnTo>
                    <a:pt x="684597" y="791201"/>
                  </a:lnTo>
                  <a:lnTo>
                    <a:pt x="632934" y="758061"/>
                  </a:lnTo>
                  <a:lnTo>
                    <a:pt x="584686" y="717617"/>
                  </a:lnTo>
                  <a:lnTo>
                    <a:pt x="549358" y="682290"/>
                  </a:lnTo>
                  <a:lnTo>
                    <a:pt x="515250" y="640866"/>
                  </a:lnTo>
                  <a:lnTo>
                    <a:pt x="493557" y="608260"/>
                  </a:lnTo>
                  <a:close/>
                </a:path>
                <a:path w="927100" h="865503">
                  <a:moveTo>
                    <a:pt x="481519" y="438175"/>
                  </a:moveTo>
                  <a:lnTo>
                    <a:pt x="481519" y="416082"/>
                  </a:lnTo>
                  <a:lnTo>
                    <a:pt x="778456" y="416082"/>
                  </a:lnTo>
                  <a:lnTo>
                    <a:pt x="838646" y="364532"/>
                  </a:lnTo>
                  <a:lnTo>
                    <a:pt x="914886" y="438175"/>
                  </a:lnTo>
                  <a:lnTo>
                    <a:pt x="481519" y="438175"/>
                  </a:lnTo>
                  <a:close/>
                </a:path>
                <a:path w="927100" h="865503">
                  <a:moveTo>
                    <a:pt x="537696" y="180425"/>
                  </a:moveTo>
                  <a:lnTo>
                    <a:pt x="537696" y="158332"/>
                  </a:lnTo>
                  <a:lnTo>
                    <a:pt x="714253" y="158332"/>
                  </a:lnTo>
                  <a:lnTo>
                    <a:pt x="778456" y="110464"/>
                  </a:lnTo>
                  <a:lnTo>
                    <a:pt x="850683" y="180425"/>
                  </a:lnTo>
                  <a:lnTo>
                    <a:pt x="537696" y="180425"/>
                  </a:lnTo>
                  <a:close/>
                </a:path>
                <a:path w="927100" h="865503">
                  <a:moveTo>
                    <a:pt x="465468" y="574414"/>
                  </a:moveTo>
                  <a:lnTo>
                    <a:pt x="465468" y="552322"/>
                  </a:lnTo>
                  <a:lnTo>
                    <a:pt x="722278" y="552322"/>
                  </a:lnTo>
                  <a:lnTo>
                    <a:pt x="778456" y="504454"/>
                  </a:lnTo>
                  <a:lnTo>
                    <a:pt x="850683" y="574414"/>
                  </a:lnTo>
                  <a:lnTo>
                    <a:pt x="493557" y="574414"/>
                  </a:lnTo>
                  <a:lnTo>
                    <a:pt x="493557" y="608260"/>
                  </a:lnTo>
                  <a:lnTo>
                    <a:pt x="487613" y="599326"/>
                  </a:lnTo>
                  <a:lnTo>
                    <a:pt x="473493" y="574414"/>
                  </a:lnTo>
                  <a:lnTo>
                    <a:pt x="465468" y="574414"/>
                  </a:lnTo>
                  <a:close/>
                </a:path>
                <a:path w="927100" h="865503">
                  <a:moveTo>
                    <a:pt x="481519" y="312982"/>
                  </a:moveTo>
                  <a:lnTo>
                    <a:pt x="481519" y="290889"/>
                  </a:lnTo>
                  <a:lnTo>
                    <a:pt x="674127" y="290889"/>
                  </a:lnTo>
                  <a:lnTo>
                    <a:pt x="730304" y="243021"/>
                  </a:lnTo>
                  <a:lnTo>
                    <a:pt x="802532" y="312982"/>
                  </a:lnTo>
                  <a:lnTo>
                    <a:pt x="481519" y="312982"/>
                  </a:lnTo>
                  <a:close/>
                </a:path>
                <a:path w="927100" h="865503">
                  <a:moveTo>
                    <a:pt x="353114" y="180425"/>
                  </a:moveTo>
                  <a:lnTo>
                    <a:pt x="353114" y="158332"/>
                  </a:lnTo>
                  <a:lnTo>
                    <a:pt x="517633" y="158332"/>
                  </a:lnTo>
                  <a:lnTo>
                    <a:pt x="535690" y="122201"/>
                  </a:lnTo>
                  <a:lnTo>
                    <a:pt x="571804" y="43035"/>
                  </a:lnTo>
                  <a:lnTo>
                    <a:pt x="589861" y="0"/>
                  </a:lnTo>
                  <a:lnTo>
                    <a:pt x="674127" y="51550"/>
                  </a:lnTo>
                  <a:lnTo>
                    <a:pt x="634000" y="62596"/>
                  </a:lnTo>
                  <a:lnTo>
                    <a:pt x="537696" y="158332"/>
                  </a:lnTo>
                  <a:lnTo>
                    <a:pt x="537696" y="180425"/>
                  </a:lnTo>
                  <a:lnTo>
                    <a:pt x="481519" y="180425"/>
                  </a:lnTo>
                  <a:lnTo>
                    <a:pt x="481519" y="438175"/>
                  </a:lnTo>
                  <a:lnTo>
                    <a:pt x="425342" y="438175"/>
                  </a:lnTo>
                  <a:lnTo>
                    <a:pt x="425342" y="180425"/>
                  </a:lnTo>
                  <a:lnTo>
                    <a:pt x="353114" y="180425"/>
                  </a:lnTo>
                  <a:close/>
                </a:path>
                <a:path w="927100" h="865503">
                  <a:moveTo>
                    <a:pt x="40126" y="552322"/>
                  </a:moveTo>
                  <a:lnTo>
                    <a:pt x="405278" y="552322"/>
                  </a:lnTo>
                  <a:lnTo>
                    <a:pt x="411462" y="522417"/>
                  </a:lnTo>
                  <a:lnTo>
                    <a:pt x="420738" y="471344"/>
                  </a:lnTo>
                  <a:lnTo>
                    <a:pt x="425342" y="441857"/>
                  </a:lnTo>
                  <a:lnTo>
                    <a:pt x="517633" y="482361"/>
                  </a:lnTo>
                  <a:lnTo>
                    <a:pt x="481519" y="508136"/>
                  </a:lnTo>
                  <a:lnTo>
                    <a:pt x="465468" y="552322"/>
                  </a:lnTo>
                  <a:lnTo>
                    <a:pt x="465468" y="574414"/>
                  </a:lnTo>
                  <a:lnTo>
                    <a:pt x="457443" y="574414"/>
                  </a:lnTo>
                  <a:lnTo>
                    <a:pt x="437789" y="616386"/>
                  </a:lnTo>
                  <a:lnTo>
                    <a:pt x="430381" y="631351"/>
                  </a:lnTo>
                  <a:lnTo>
                    <a:pt x="410694" y="665066"/>
                  </a:lnTo>
                  <a:lnTo>
                    <a:pt x="397253" y="684468"/>
                  </a:lnTo>
                  <a:lnTo>
                    <a:pt x="397253" y="574414"/>
                  </a:lnTo>
                  <a:lnTo>
                    <a:pt x="172544" y="574414"/>
                  </a:lnTo>
                  <a:lnTo>
                    <a:pt x="135204" y="576454"/>
                  </a:lnTo>
                  <a:lnTo>
                    <a:pt x="104390" y="579988"/>
                  </a:lnTo>
                  <a:lnTo>
                    <a:pt x="76240" y="585461"/>
                  </a:lnTo>
                  <a:lnTo>
                    <a:pt x="40126" y="552322"/>
                  </a:lnTo>
                  <a:close/>
                </a:path>
                <a:path w="927100" h="865503">
                  <a:moveTo>
                    <a:pt x="112354" y="290889"/>
                  </a:moveTo>
                  <a:lnTo>
                    <a:pt x="425342" y="290889"/>
                  </a:lnTo>
                  <a:lnTo>
                    <a:pt x="425342" y="312982"/>
                  </a:lnTo>
                  <a:lnTo>
                    <a:pt x="244772" y="312982"/>
                  </a:lnTo>
                  <a:lnTo>
                    <a:pt x="207426" y="315022"/>
                  </a:lnTo>
                  <a:lnTo>
                    <a:pt x="176616" y="318556"/>
                  </a:lnTo>
                  <a:lnTo>
                    <a:pt x="148468" y="324028"/>
                  </a:lnTo>
                  <a:lnTo>
                    <a:pt x="112354" y="290889"/>
                  </a:lnTo>
                  <a:close/>
                </a:path>
                <a:path w="927100" h="865503">
                  <a:moveTo>
                    <a:pt x="0" y="416082"/>
                  </a:moveTo>
                  <a:lnTo>
                    <a:pt x="425342" y="416082"/>
                  </a:lnTo>
                  <a:lnTo>
                    <a:pt x="425342" y="438175"/>
                  </a:lnTo>
                  <a:lnTo>
                    <a:pt x="132417" y="438175"/>
                  </a:lnTo>
                  <a:lnTo>
                    <a:pt x="95068" y="440215"/>
                  </a:lnTo>
                  <a:lnTo>
                    <a:pt x="64272" y="443748"/>
                  </a:lnTo>
                  <a:lnTo>
                    <a:pt x="36114" y="449221"/>
                  </a:lnTo>
                  <a:lnTo>
                    <a:pt x="0" y="416082"/>
                  </a:lnTo>
                  <a:close/>
                </a:path>
                <a:path w="927100" h="865503">
                  <a:moveTo>
                    <a:pt x="4012" y="854258"/>
                  </a:moveTo>
                  <a:lnTo>
                    <a:pt x="94203" y="829058"/>
                  </a:lnTo>
                  <a:lnTo>
                    <a:pt x="150882" y="808806"/>
                  </a:lnTo>
                  <a:lnTo>
                    <a:pt x="204346" y="785988"/>
                  </a:lnTo>
                  <a:lnTo>
                    <a:pt x="249491" y="762447"/>
                  </a:lnTo>
                  <a:lnTo>
                    <a:pt x="290957" y="731682"/>
                  </a:lnTo>
                  <a:lnTo>
                    <a:pt x="333779" y="684965"/>
                  </a:lnTo>
                  <a:lnTo>
                    <a:pt x="371837" y="626281"/>
                  </a:lnTo>
                  <a:lnTo>
                    <a:pt x="397253" y="574414"/>
                  </a:lnTo>
                  <a:lnTo>
                    <a:pt x="397253" y="684468"/>
                  </a:lnTo>
                  <a:lnTo>
                    <a:pt x="367370" y="722312"/>
                  </a:lnTo>
                  <a:lnTo>
                    <a:pt x="318779" y="765980"/>
                  </a:lnTo>
                  <a:lnTo>
                    <a:pt x="278880" y="789820"/>
                  </a:lnTo>
                  <a:lnTo>
                    <a:pt x="189065" y="825462"/>
                  </a:lnTo>
                  <a:lnTo>
                    <a:pt x="121351" y="844333"/>
                  </a:lnTo>
                  <a:lnTo>
                    <a:pt x="50114" y="858737"/>
                  </a:lnTo>
                  <a:lnTo>
                    <a:pt x="8025" y="865304"/>
                  </a:lnTo>
                  <a:lnTo>
                    <a:pt x="4012" y="854258"/>
                  </a:lnTo>
                  <a:close/>
                </a:path>
                <a:path w="927100" h="865503">
                  <a:moveTo>
                    <a:pt x="244772" y="25774"/>
                  </a:moveTo>
                  <a:lnTo>
                    <a:pt x="256810" y="14728"/>
                  </a:lnTo>
                  <a:lnTo>
                    <a:pt x="369164" y="75484"/>
                  </a:lnTo>
                  <a:lnTo>
                    <a:pt x="377190" y="103100"/>
                  </a:lnTo>
                  <a:lnTo>
                    <a:pt x="374125" y="119880"/>
                  </a:lnTo>
                  <a:lnTo>
                    <a:pt x="353114" y="158332"/>
                  </a:lnTo>
                  <a:lnTo>
                    <a:pt x="353114" y="180425"/>
                  </a:lnTo>
                  <a:lnTo>
                    <a:pt x="325025" y="180425"/>
                  </a:lnTo>
                  <a:lnTo>
                    <a:pt x="325025" y="158332"/>
                  </a:lnTo>
                  <a:lnTo>
                    <a:pt x="320151" y="141879"/>
                  </a:lnTo>
                  <a:lnTo>
                    <a:pt x="308097" y="113801"/>
                  </a:lnTo>
                  <a:lnTo>
                    <a:pt x="288033" y="80662"/>
                  </a:lnTo>
                  <a:lnTo>
                    <a:pt x="279000" y="68689"/>
                  </a:lnTo>
                  <a:lnTo>
                    <a:pt x="244772" y="25774"/>
                  </a:lnTo>
                  <a:close/>
                </a:path>
                <a:path w="927100" h="865503">
                  <a:moveTo>
                    <a:pt x="60190" y="158332"/>
                  </a:moveTo>
                  <a:lnTo>
                    <a:pt x="325025" y="158332"/>
                  </a:lnTo>
                  <a:lnTo>
                    <a:pt x="325025" y="180425"/>
                  </a:lnTo>
                  <a:lnTo>
                    <a:pt x="192607" y="180425"/>
                  </a:lnTo>
                  <a:lnTo>
                    <a:pt x="155256" y="182465"/>
                  </a:lnTo>
                  <a:lnTo>
                    <a:pt x="124452" y="185999"/>
                  </a:lnTo>
                  <a:lnTo>
                    <a:pt x="96303" y="191471"/>
                  </a:lnTo>
                  <a:lnTo>
                    <a:pt x="60190" y="15833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274533" y="2653509"/>
              <a:ext cx="927100" cy="865505"/>
            </a:xfrm>
            <a:custGeom>
              <a:rect l="l" t="t" r="r" b="b"/>
              <a:pathLst>
                <a:path w="927100" h="865503">
                  <a:moveTo>
                    <a:pt x="481519" y="508136"/>
                  </a:moveTo>
                  <a:lnTo>
                    <a:pt x="475844" y="523757"/>
                  </a:lnTo>
                  <a:lnTo>
                    <a:pt x="465468" y="552322"/>
                  </a:lnTo>
                  <a:lnTo>
                    <a:pt x="722278" y="552322"/>
                  </a:lnTo>
                  <a:lnTo>
                    <a:pt x="778456" y="504454"/>
                  </a:lnTo>
                  <a:lnTo>
                    <a:pt x="850683" y="574414"/>
                  </a:lnTo>
                  <a:lnTo>
                    <a:pt x="493557" y="574414"/>
                  </a:lnTo>
                  <a:lnTo>
                    <a:pt x="510949" y="595323"/>
                  </a:lnTo>
                  <a:lnTo>
                    <a:pt x="544060" y="630078"/>
                  </a:lnTo>
                  <a:lnTo>
                    <a:pt x="583685" y="664598"/>
                  </a:lnTo>
                  <a:lnTo>
                    <a:pt x="621608" y="692320"/>
                  </a:lnTo>
                  <a:lnTo>
                    <a:pt x="652057" y="712495"/>
                  </a:lnTo>
                  <a:lnTo>
                    <a:pt x="691674" y="733531"/>
                  </a:lnTo>
                  <a:lnTo>
                    <a:pt x="753055" y="756141"/>
                  </a:lnTo>
                  <a:lnTo>
                    <a:pt x="824217" y="772538"/>
                  </a:lnTo>
                  <a:lnTo>
                    <a:pt x="878165" y="779955"/>
                  </a:lnTo>
                  <a:lnTo>
                    <a:pt x="926924" y="784297"/>
                  </a:lnTo>
                  <a:lnTo>
                    <a:pt x="926924" y="799026"/>
                  </a:lnTo>
                  <a:lnTo>
                    <a:pt x="899333" y="805586"/>
                  </a:lnTo>
                  <a:lnTo>
                    <a:pt x="889305" y="809036"/>
                  </a:lnTo>
                  <a:lnTo>
                    <a:pt x="869242" y="823765"/>
                  </a:lnTo>
                  <a:lnTo>
                    <a:pt x="865934" y="828129"/>
                  </a:lnTo>
                  <a:lnTo>
                    <a:pt x="846671" y="857940"/>
                  </a:lnTo>
                  <a:lnTo>
                    <a:pt x="806210" y="844778"/>
                  </a:lnTo>
                  <a:lnTo>
                    <a:pt x="743784" y="820658"/>
                  </a:lnTo>
                  <a:lnTo>
                    <a:pt x="684597" y="791201"/>
                  </a:lnTo>
                  <a:lnTo>
                    <a:pt x="632934" y="758061"/>
                  </a:lnTo>
                  <a:lnTo>
                    <a:pt x="629035" y="755020"/>
                  </a:lnTo>
                  <a:lnTo>
                    <a:pt x="609924" y="740111"/>
                  </a:lnTo>
                  <a:lnTo>
                    <a:pt x="584686" y="717617"/>
                  </a:lnTo>
                  <a:lnTo>
                    <a:pt x="549358" y="682290"/>
                  </a:lnTo>
                  <a:lnTo>
                    <a:pt x="515250" y="640866"/>
                  </a:lnTo>
                  <a:lnTo>
                    <a:pt x="487613" y="599326"/>
                  </a:lnTo>
                  <a:lnTo>
                    <a:pt x="473493" y="574414"/>
                  </a:lnTo>
                  <a:lnTo>
                    <a:pt x="457443" y="574414"/>
                  </a:lnTo>
                  <a:lnTo>
                    <a:pt x="437789" y="616386"/>
                  </a:lnTo>
                  <a:lnTo>
                    <a:pt x="430381" y="631351"/>
                  </a:lnTo>
                  <a:lnTo>
                    <a:pt x="410694" y="665066"/>
                  </a:lnTo>
                  <a:lnTo>
                    <a:pt x="367370" y="722312"/>
                  </a:lnTo>
                  <a:lnTo>
                    <a:pt x="318779" y="765980"/>
                  </a:lnTo>
                  <a:lnTo>
                    <a:pt x="278880" y="789820"/>
                  </a:lnTo>
                  <a:lnTo>
                    <a:pt x="256270" y="800068"/>
                  </a:lnTo>
                  <a:lnTo>
                    <a:pt x="250509" y="802679"/>
                  </a:lnTo>
                  <a:lnTo>
                    <a:pt x="189065" y="825462"/>
                  </a:lnTo>
                  <a:lnTo>
                    <a:pt x="121351" y="844333"/>
                  </a:lnTo>
                  <a:lnTo>
                    <a:pt x="50114" y="858737"/>
                  </a:lnTo>
                  <a:lnTo>
                    <a:pt x="8025" y="865304"/>
                  </a:lnTo>
                  <a:lnTo>
                    <a:pt x="4012" y="854258"/>
                  </a:lnTo>
                  <a:lnTo>
                    <a:pt x="94203" y="829058"/>
                  </a:lnTo>
                  <a:lnTo>
                    <a:pt x="150882" y="808806"/>
                  </a:lnTo>
                  <a:lnTo>
                    <a:pt x="204346" y="785988"/>
                  </a:lnTo>
                  <a:lnTo>
                    <a:pt x="230727" y="773250"/>
                  </a:lnTo>
                  <a:lnTo>
                    <a:pt x="267759" y="750554"/>
                  </a:lnTo>
                  <a:lnTo>
                    <a:pt x="312963" y="709820"/>
                  </a:lnTo>
                  <a:lnTo>
                    <a:pt x="353404" y="657119"/>
                  </a:lnTo>
                  <a:lnTo>
                    <a:pt x="377506" y="615157"/>
                  </a:lnTo>
                  <a:lnTo>
                    <a:pt x="397253" y="574414"/>
                  </a:lnTo>
                  <a:lnTo>
                    <a:pt x="172544" y="574414"/>
                  </a:lnTo>
                  <a:lnTo>
                    <a:pt x="135204" y="576454"/>
                  </a:lnTo>
                  <a:lnTo>
                    <a:pt x="104390" y="579988"/>
                  </a:lnTo>
                  <a:lnTo>
                    <a:pt x="76240" y="585461"/>
                  </a:lnTo>
                  <a:lnTo>
                    <a:pt x="40126" y="552322"/>
                  </a:lnTo>
                  <a:lnTo>
                    <a:pt x="405278" y="552322"/>
                  </a:lnTo>
                  <a:lnTo>
                    <a:pt x="411462" y="522417"/>
                  </a:lnTo>
                  <a:lnTo>
                    <a:pt x="420738" y="471344"/>
                  </a:lnTo>
                  <a:lnTo>
                    <a:pt x="425342" y="441857"/>
                  </a:lnTo>
                  <a:lnTo>
                    <a:pt x="517633" y="482361"/>
                  </a:lnTo>
                  <a:lnTo>
                    <a:pt x="481519" y="508136"/>
                  </a:lnTo>
                  <a:close/>
                </a:path>
                <a:path w="927100" h="865503">
                  <a:moveTo>
                    <a:pt x="634000" y="62596"/>
                  </a:moveTo>
                  <a:lnTo>
                    <a:pt x="611745" y="84720"/>
                  </a:lnTo>
                  <a:lnTo>
                    <a:pt x="609924" y="86530"/>
                  </a:lnTo>
                  <a:lnTo>
                    <a:pt x="561772" y="134398"/>
                  </a:lnTo>
                  <a:lnTo>
                    <a:pt x="559953" y="136206"/>
                  </a:lnTo>
                  <a:lnTo>
                    <a:pt x="537696" y="158332"/>
                  </a:lnTo>
                  <a:lnTo>
                    <a:pt x="714253" y="158332"/>
                  </a:lnTo>
                  <a:lnTo>
                    <a:pt x="778456" y="110464"/>
                  </a:lnTo>
                  <a:lnTo>
                    <a:pt x="850683" y="180425"/>
                  </a:lnTo>
                  <a:lnTo>
                    <a:pt x="481519" y="180425"/>
                  </a:lnTo>
                  <a:lnTo>
                    <a:pt x="481519" y="290889"/>
                  </a:lnTo>
                  <a:lnTo>
                    <a:pt x="674127" y="290889"/>
                  </a:lnTo>
                  <a:lnTo>
                    <a:pt x="730304" y="243021"/>
                  </a:lnTo>
                  <a:lnTo>
                    <a:pt x="802532" y="312982"/>
                  </a:lnTo>
                  <a:lnTo>
                    <a:pt x="481519" y="312982"/>
                  </a:lnTo>
                  <a:lnTo>
                    <a:pt x="481519" y="416082"/>
                  </a:lnTo>
                  <a:lnTo>
                    <a:pt x="778456" y="416082"/>
                  </a:lnTo>
                  <a:lnTo>
                    <a:pt x="838646" y="364532"/>
                  </a:lnTo>
                  <a:lnTo>
                    <a:pt x="914886" y="438175"/>
                  </a:lnTo>
                  <a:lnTo>
                    <a:pt x="132417" y="438175"/>
                  </a:lnTo>
                  <a:lnTo>
                    <a:pt x="95068" y="440215"/>
                  </a:lnTo>
                  <a:lnTo>
                    <a:pt x="64272" y="443748"/>
                  </a:lnTo>
                  <a:lnTo>
                    <a:pt x="36114" y="449221"/>
                  </a:lnTo>
                  <a:lnTo>
                    <a:pt x="0" y="416082"/>
                  </a:lnTo>
                  <a:lnTo>
                    <a:pt x="425342" y="416082"/>
                  </a:lnTo>
                  <a:lnTo>
                    <a:pt x="425342" y="312982"/>
                  </a:lnTo>
                  <a:lnTo>
                    <a:pt x="244772" y="312982"/>
                  </a:lnTo>
                  <a:lnTo>
                    <a:pt x="207426" y="315022"/>
                  </a:lnTo>
                  <a:lnTo>
                    <a:pt x="176616" y="318556"/>
                  </a:lnTo>
                  <a:lnTo>
                    <a:pt x="148468" y="324028"/>
                  </a:lnTo>
                  <a:lnTo>
                    <a:pt x="112354" y="290889"/>
                  </a:lnTo>
                  <a:lnTo>
                    <a:pt x="425342" y="290889"/>
                  </a:lnTo>
                  <a:lnTo>
                    <a:pt x="425342" y="180425"/>
                  </a:lnTo>
                  <a:lnTo>
                    <a:pt x="192607" y="180425"/>
                  </a:lnTo>
                  <a:lnTo>
                    <a:pt x="155256" y="182465"/>
                  </a:lnTo>
                  <a:lnTo>
                    <a:pt x="124452" y="185999"/>
                  </a:lnTo>
                  <a:lnTo>
                    <a:pt x="96303" y="191471"/>
                  </a:lnTo>
                  <a:lnTo>
                    <a:pt x="60190" y="158332"/>
                  </a:lnTo>
                  <a:lnTo>
                    <a:pt x="325025" y="158332"/>
                  </a:lnTo>
                  <a:lnTo>
                    <a:pt x="308097" y="113801"/>
                  </a:lnTo>
                  <a:lnTo>
                    <a:pt x="288033" y="80662"/>
                  </a:lnTo>
                  <a:lnTo>
                    <a:pt x="244772" y="25774"/>
                  </a:lnTo>
                  <a:lnTo>
                    <a:pt x="256810" y="14728"/>
                  </a:lnTo>
                  <a:lnTo>
                    <a:pt x="364294" y="72850"/>
                  </a:lnTo>
                  <a:lnTo>
                    <a:pt x="369164" y="75484"/>
                  </a:lnTo>
                  <a:lnTo>
                    <a:pt x="372037" y="85370"/>
                  </a:lnTo>
                  <a:lnTo>
                    <a:pt x="377190" y="103100"/>
                  </a:lnTo>
                  <a:lnTo>
                    <a:pt x="374125" y="119880"/>
                  </a:lnTo>
                  <a:lnTo>
                    <a:pt x="353114" y="158332"/>
                  </a:lnTo>
                  <a:lnTo>
                    <a:pt x="517633" y="158332"/>
                  </a:lnTo>
                  <a:lnTo>
                    <a:pt x="528853" y="135882"/>
                  </a:lnTo>
                  <a:lnTo>
                    <a:pt x="535690" y="122201"/>
                  </a:lnTo>
                  <a:lnTo>
                    <a:pt x="571804" y="43035"/>
                  </a:lnTo>
                  <a:lnTo>
                    <a:pt x="575486" y="34259"/>
                  </a:lnTo>
                  <a:lnTo>
                    <a:pt x="589861" y="0"/>
                  </a:lnTo>
                  <a:lnTo>
                    <a:pt x="674127" y="51550"/>
                  </a:lnTo>
                  <a:lnTo>
                    <a:pt x="634000" y="62596"/>
                  </a:lnTo>
                  <a:close/>
                </a:path>
              </a:pathLst>
            </a:custGeom>
            <a:ln w="22225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1263420" y="3596073"/>
            <a:ext cx="957580" cy="865505"/>
            <a:chOff x="1263420" y="3596073"/>
            <a:chExt cx="957580" cy="865505"/>
          </a:xfrm>
        </p:grpSpPr>
        <p:sp>
          <p:nvSpPr>
            <p:cNvPr id="11" name="object 11"/>
            <p:cNvSpPr/>
            <p:nvPr/>
          </p:nvSpPr>
          <p:spPr>
            <a:xfrm>
              <a:off x="1274533" y="3607185"/>
              <a:ext cx="935355" cy="843280"/>
            </a:xfrm>
            <a:custGeom>
              <a:rect l="l" t="t" r="r" b="b"/>
              <a:pathLst>
                <a:path w="935355" h="843278">
                  <a:moveTo>
                    <a:pt x="477506" y="254069"/>
                  </a:moveTo>
                  <a:lnTo>
                    <a:pt x="477506" y="81007"/>
                  </a:lnTo>
                  <a:lnTo>
                    <a:pt x="484058" y="128875"/>
                  </a:lnTo>
                  <a:lnTo>
                    <a:pt x="500359" y="219087"/>
                  </a:lnTo>
                  <a:lnTo>
                    <a:pt x="520924" y="301936"/>
                  </a:lnTo>
                  <a:lnTo>
                    <a:pt x="545752" y="377420"/>
                  </a:lnTo>
                  <a:lnTo>
                    <a:pt x="574939" y="445798"/>
                  </a:lnTo>
                  <a:lnTo>
                    <a:pt x="609046" y="508625"/>
                  </a:lnTo>
                  <a:lnTo>
                    <a:pt x="648169" y="566159"/>
                  </a:lnTo>
                  <a:lnTo>
                    <a:pt x="692309" y="618399"/>
                  </a:lnTo>
                  <a:lnTo>
                    <a:pt x="743865" y="666704"/>
                  </a:lnTo>
                  <a:lnTo>
                    <a:pt x="779858" y="693847"/>
                  </a:lnTo>
                  <a:lnTo>
                    <a:pt x="833841" y="724282"/>
                  </a:lnTo>
                  <a:lnTo>
                    <a:pt x="890583" y="745282"/>
                  </a:lnTo>
                  <a:lnTo>
                    <a:pt x="934949" y="754840"/>
                  </a:lnTo>
                  <a:lnTo>
                    <a:pt x="934949" y="773250"/>
                  </a:lnTo>
                  <a:lnTo>
                    <a:pt x="892510" y="779855"/>
                  </a:lnTo>
                  <a:lnTo>
                    <a:pt x="853442" y="795113"/>
                  </a:lnTo>
                  <a:lnTo>
                    <a:pt x="822595" y="824801"/>
                  </a:lnTo>
                  <a:lnTo>
                    <a:pt x="794456" y="805669"/>
                  </a:lnTo>
                  <a:lnTo>
                    <a:pt x="746699" y="768964"/>
                  </a:lnTo>
                  <a:lnTo>
                    <a:pt x="702058" y="728000"/>
                  </a:lnTo>
                  <a:lnTo>
                    <a:pt x="662183" y="684045"/>
                  </a:lnTo>
                  <a:lnTo>
                    <a:pt x="625987" y="635903"/>
                  </a:lnTo>
                  <a:lnTo>
                    <a:pt x="595033" y="588712"/>
                  </a:lnTo>
                  <a:lnTo>
                    <a:pt x="566443" y="538542"/>
                  </a:lnTo>
                  <a:lnTo>
                    <a:pt x="541870" y="488308"/>
                  </a:lnTo>
                  <a:lnTo>
                    <a:pt x="519012" y="432307"/>
                  </a:lnTo>
                  <a:lnTo>
                    <a:pt x="499952" y="368790"/>
                  </a:lnTo>
                  <a:lnTo>
                    <a:pt x="483901" y="295147"/>
                  </a:lnTo>
                  <a:lnTo>
                    <a:pt x="477506" y="254069"/>
                  </a:lnTo>
                  <a:close/>
                </a:path>
                <a:path w="935355" h="843278">
                  <a:moveTo>
                    <a:pt x="397253" y="0"/>
                  </a:moveTo>
                  <a:lnTo>
                    <a:pt x="517633" y="47868"/>
                  </a:lnTo>
                  <a:lnTo>
                    <a:pt x="477506" y="81007"/>
                  </a:lnTo>
                  <a:lnTo>
                    <a:pt x="477506" y="254069"/>
                  </a:lnTo>
                  <a:lnTo>
                    <a:pt x="471446" y="215140"/>
                  </a:lnTo>
                  <a:lnTo>
                    <a:pt x="465468" y="165696"/>
                  </a:lnTo>
                  <a:lnTo>
                    <a:pt x="461079" y="208990"/>
                  </a:lnTo>
                  <a:lnTo>
                    <a:pt x="450044" y="290228"/>
                  </a:lnTo>
                  <a:lnTo>
                    <a:pt x="436000" y="364331"/>
                  </a:lnTo>
                  <a:lnTo>
                    <a:pt x="418946" y="431300"/>
                  </a:lnTo>
                  <a:lnTo>
                    <a:pt x="398381" y="491681"/>
                  </a:lnTo>
                  <a:lnTo>
                    <a:pt x="397723" y="493068"/>
                  </a:lnTo>
                  <a:lnTo>
                    <a:pt x="397723" y="42373"/>
                  </a:lnTo>
                  <a:lnTo>
                    <a:pt x="397253" y="0"/>
                  </a:lnTo>
                  <a:close/>
                </a:path>
                <a:path w="935355" h="843278">
                  <a:moveTo>
                    <a:pt x="0" y="832165"/>
                  </a:moveTo>
                  <a:lnTo>
                    <a:pt x="40847" y="807972"/>
                  </a:lnTo>
                  <a:lnTo>
                    <a:pt x="114830" y="758033"/>
                  </a:lnTo>
                  <a:lnTo>
                    <a:pt x="163570" y="719219"/>
                  </a:lnTo>
                  <a:lnTo>
                    <a:pt x="192850" y="692696"/>
                  </a:lnTo>
                  <a:lnTo>
                    <a:pt x="239973" y="642349"/>
                  </a:lnTo>
                  <a:lnTo>
                    <a:pt x="269109" y="604206"/>
                  </a:lnTo>
                  <a:lnTo>
                    <a:pt x="303238" y="548179"/>
                  </a:lnTo>
                  <a:lnTo>
                    <a:pt x="334085" y="479139"/>
                  </a:lnTo>
                  <a:lnTo>
                    <a:pt x="346875" y="441857"/>
                  </a:lnTo>
                  <a:lnTo>
                    <a:pt x="362769" y="382483"/>
                  </a:lnTo>
                  <a:lnTo>
                    <a:pt x="371170" y="340598"/>
                  </a:lnTo>
                  <a:lnTo>
                    <a:pt x="378161" y="297822"/>
                  </a:lnTo>
                  <a:lnTo>
                    <a:pt x="388945" y="212442"/>
                  </a:lnTo>
                  <a:lnTo>
                    <a:pt x="395466" y="127293"/>
                  </a:lnTo>
                  <a:lnTo>
                    <a:pt x="397723" y="42373"/>
                  </a:lnTo>
                  <a:lnTo>
                    <a:pt x="397723" y="493068"/>
                  </a:lnTo>
                  <a:lnTo>
                    <a:pt x="371296" y="548755"/>
                  </a:lnTo>
                  <a:lnTo>
                    <a:pt x="337189" y="603066"/>
                  </a:lnTo>
                  <a:lnTo>
                    <a:pt x="296059" y="654616"/>
                  </a:lnTo>
                  <a:lnTo>
                    <a:pt x="255049" y="696314"/>
                  </a:lnTo>
                  <a:lnTo>
                    <a:pt x="205617" y="737285"/>
                  </a:lnTo>
                  <a:lnTo>
                    <a:pt x="124267" y="789101"/>
                  </a:lnTo>
                  <a:lnTo>
                    <a:pt x="49029" y="826152"/>
                  </a:lnTo>
                  <a:lnTo>
                    <a:pt x="8025" y="843211"/>
                  </a:lnTo>
                  <a:lnTo>
                    <a:pt x="0" y="832165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274533" y="3607185"/>
              <a:ext cx="935355" cy="843280"/>
            </a:xfrm>
            <a:custGeom>
              <a:rect l="l" t="t" r="r" b="b"/>
              <a:pathLst>
                <a:path w="935355" h="843278">
                  <a:moveTo>
                    <a:pt x="517633" y="47868"/>
                  </a:moveTo>
                  <a:lnTo>
                    <a:pt x="477506" y="81007"/>
                  </a:lnTo>
                  <a:lnTo>
                    <a:pt x="482994" y="121102"/>
                  </a:lnTo>
                  <a:lnTo>
                    <a:pt x="484058" y="128875"/>
                  </a:lnTo>
                  <a:lnTo>
                    <a:pt x="500359" y="219087"/>
                  </a:lnTo>
                  <a:lnTo>
                    <a:pt x="520924" y="301936"/>
                  </a:lnTo>
                  <a:lnTo>
                    <a:pt x="545752" y="377420"/>
                  </a:lnTo>
                  <a:lnTo>
                    <a:pt x="551328" y="391338"/>
                  </a:lnTo>
                  <a:lnTo>
                    <a:pt x="559766" y="412400"/>
                  </a:lnTo>
                  <a:lnTo>
                    <a:pt x="573956" y="443636"/>
                  </a:lnTo>
                  <a:lnTo>
                    <a:pt x="574939" y="445798"/>
                  </a:lnTo>
                  <a:lnTo>
                    <a:pt x="609046" y="508625"/>
                  </a:lnTo>
                  <a:lnTo>
                    <a:pt x="648169" y="566159"/>
                  </a:lnTo>
                  <a:lnTo>
                    <a:pt x="692309" y="618399"/>
                  </a:lnTo>
                  <a:lnTo>
                    <a:pt x="716259" y="642534"/>
                  </a:lnTo>
                  <a:lnTo>
                    <a:pt x="753901" y="675091"/>
                  </a:lnTo>
                  <a:lnTo>
                    <a:pt x="806505" y="710244"/>
                  </a:lnTo>
                  <a:lnTo>
                    <a:pt x="861867" y="735962"/>
                  </a:lnTo>
                  <a:lnTo>
                    <a:pt x="907395" y="749262"/>
                  </a:lnTo>
                  <a:lnTo>
                    <a:pt x="934949" y="754840"/>
                  </a:lnTo>
                  <a:lnTo>
                    <a:pt x="934949" y="773250"/>
                  </a:lnTo>
                  <a:lnTo>
                    <a:pt x="892510" y="779855"/>
                  </a:lnTo>
                  <a:lnTo>
                    <a:pt x="881531" y="782226"/>
                  </a:lnTo>
                  <a:lnTo>
                    <a:pt x="853442" y="795113"/>
                  </a:lnTo>
                  <a:lnTo>
                    <a:pt x="838800" y="807328"/>
                  </a:lnTo>
                  <a:lnTo>
                    <a:pt x="822595" y="824801"/>
                  </a:lnTo>
                  <a:lnTo>
                    <a:pt x="746699" y="768964"/>
                  </a:lnTo>
                  <a:lnTo>
                    <a:pt x="702058" y="728000"/>
                  </a:lnTo>
                  <a:lnTo>
                    <a:pt x="662183" y="684045"/>
                  </a:lnTo>
                  <a:lnTo>
                    <a:pt x="644031" y="660945"/>
                  </a:lnTo>
                  <a:lnTo>
                    <a:pt x="595033" y="588712"/>
                  </a:lnTo>
                  <a:lnTo>
                    <a:pt x="566443" y="538542"/>
                  </a:lnTo>
                  <a:lnTo>
                    <a:pt x="541870" y="488308"/>
                  </a:lnTo>
                  <a:lnTo>
                    <a:pt x="529671" y="460268"/>
                  </a:lnTo>
                  <a:lnTo>
                    <a:pt x="499952" y="368790"/>
                  </a:lnTo>
                  <a:lnTo>
                    <a:pt x="483901" y="295147"/>
                  </a:lnTo>
                  <a:lnTo>
                    <a:pt x="471446" y="215140"/>
                  </a:lnTo>
                  <a:lnTo>
                    <a:pt x="465468" y="165696"/>
                  </a:lnTo>
                  <a:lnTo>
                    <a:pt x="461163" y="208164"/>
                  </a:lnTo>
                  <a:lnTo>
                    <a:pt x="450044" y="290228"/>
                  </a:lnTo>
                  <a:lnTo>
                    <a:pt x="436000" y="364331"/>
                  </a:lnTo>
                  <a:lnTo>
                    <a:pt x="418946" y="431300"/>
                  </a:lnTo>
                  <a:lnTo>
                    <a:pt x="409291" y="462109"/>
                  </a:lnTo>
                  <a:lnTo>
                    <a:pt x="371296" y="548755"/>
                  </a:lnTo>
                  <a:lnTo>
                    <a:pt x="337189" y="603066"/>
                  </a:lnTo>
                  <a:lnTo>
                    <a:pt x="296059" y="654616"/>
                  </a:lnTo>
                  <a:lnTo>
                    <a:pt x="272860" y="679356"/>
                  </a:lnTo>
                  <a:lnTo>
                    <a:pt x="234207" y="714847"/>
                  </a:lnTo>
                  <a:lnTo>
                    <a:pt x="174769" y="758745"/>
                  </a:lnTo>
                  <a:lnTo>
                    <a:pt x="124267" y="789101"/>
                  </a:lnTo>
                  <a:lnTo>
                    <a:pt x="49029" y="826152"/>
                  </a:lnTo>
                  <a:lnTo>
                    <a:pt x="8025" y="843211"/>
                  </a:lnTo>
                  <a:lnTo>
                    <a:pt x="0" y="832165"/>
                  </a:lnTo>
                  <a:lnTo>
                    <a:pt x="36498" y="810548"/>
                  </a:lnTo>
                  <a:lnTo>
                    <a:pt x="114830" y="758033"/>
                  </a:lnTo>
                  <a:lnTo>
                    <a:pt x="163570" y="719219"/>
                  </a:lnTo>
                  <a:lnTo>
                    <a:pt x="192850" y="692696"/>
                  </a:lnTo>
                  <a:lnTo>
                    <a:pt x="239973" y="642349"/>
                  </a:lnTo>
                  <a:lnTo>
                    <a:pt x="254803" y="624124"/>
                  </a:lnTo>
                  <a:lnTo>
                    <a:pt x="285181" y="579938"/>
                  </a:lnTo>
                  <a:lnTo>
                    <a:pt x="319539" y="514580"/>
                  </a:lnTo>
                  <a:lnTo>
                    <a:pt x="334085" y="479139"/>
                  </a:lnTo>
                  <a:lnTo>
                    <a:pt x="346875" y="441857"/>
                  </a:lnTo>
                  <a:lnTo>
                    <a:pt x="362769" y="382483"/>
                  </a:lnTo>
                  <a:lnTo>
                    <a:pt x="363672" y="377978"/>
                  </a:lnTo>
                  <a:lnTo>
                    <a:pt x="371170" y="340598"/>
                  </a:lnTo>
                  <a:lnTo>
                    <a:pt x="376153" y="310111"/>
                  </a:lnTo>
                  <a:lnTo>
                    <a:pt x="378161" y="297822"/>
                  </a:lnTo>
                  <a:lnTo>
                    <a:pt x="388945" y="212442"/>
                  </a:lnTo>
                  <a:lnTo>
                    <a:pt x="395466" y="127293"/>
                  </a:lnTo>
                  <a:lnTo>
                    <a:pt x="397723" y="42373"/>
                  </a:lnTo>
                  <a:lnTo>
                    <a:pt x="397579" y="29414"/>
                  </a:lnTo>
                  <a:lnTo>
                    <a:pt x="397253" y="0"/>
                  </a:lnTo>
                  <a:lnTo>
                    <a:pt x="517633" y="47868"/>
                  </a:lnTo>
                  <a:close/>
                </a:path>
              </a:pathLst>
            </a:custGeom>
            <a:ln w="22225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8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711" y="1473322"/>
            <a:ext cx="4806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/>
              <a:t>自学指导</a:t>
            </a:r>
            <a:r>
              <a:rPr sz="4400" spc="-10">
                <a:latin typeface="Arial"/>
                <a:cs typeface="Arial"/>
              </a:rPr>
              <a:t>3</a:t>
            </a:r>
            <a:r>
              <a:rPr sz="4400" spc="-5">
                <a:latin typeface="Arial"/>
                <a:cs typeface="Arial"/>
              </a:rPr>
              <a:t>——</a:t>
            </a:r>
            <a:r>
              <a:rPr sz="4400" spc="-25"/>
              <a:t>情读</a:t>
            </a:r>
            <a:endParaRPr sz="44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540"/>
              </a:spcBef>
              <a:tabLst>
                <a:tab pos="1351915"/>
              </a:tabLst>
            </a:pPr>
            <a:fld id="{81D60167-4931-47E6-BA6A-407CBD079E47}" type="slidenum">
              <a:rPr sz="1800" baseline="55555"/>
              <a:t>9</a:t>
            </a:fld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高中语文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98339" y="2647632"/>
            <a:ext cx="307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朗读品味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44140" y="4195282"/>
            <a:ext cx="6781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595959"/>
                </a:solidFill>
                <a:latin typeface="微软雅黑"/>
                <a:cs typeface="微软雅黑"/>
              </a:rPr>
              <a:t>要求：以一己之情与作者之情</a:t>
            </a:r>
            <a:r>
              <a:rPr sz="2800" u="dbl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微软雅黑"/>
                <a:cs typeface="微软雅黑"/>
              </a:rPr>
              <a:t>共鸣</a:t>
            </a:r>
            <a:r>
              <a:rPr sz="2800">
                <a:solidFill>
                  <a:srgbClr val="595959"/>
                </a:solidFill>
                <a:latin typeface="微软雅黑"/>
                <a:cs typeface="微软雅黑"/>
              </a:rPr>
              <a:t>、</a:t>
            </a:r>
            <a:r>
              <a:rPr sz="2800" u="dbl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微软雅黑"/>
                <a:cs typeface="微软雅黑"/>
              </a:rPr>
              <a:t>共振</a:t>
            </a:r>
            <a:r>
              <a:rPr sz="2800" spc="-50">
                <a:solidFill>
                  <a:srgbClr val="595959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品味意象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93300" y="6460966"/>
            <a:ext cx="177800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90"/>
              </a:lnSpc>
            </a:pPr>
            <a:r>
              <a:rPr sz="1200" spc="-120">
                <a:solidFill>
                  <a:srgbClr val="808080"/>
                </a:solidFill>
                <a:latin typeface="黑体"/>
                <a:cs typeface="黑体"/>
              </a:rPr>
              <a:t>1</a:t>
            </a:r>
            <a:r>
              <a:rPr sz="2700" spc="-2527" baseline="-37037">
                <a:solidFill>
                  <a:srgbClr val="262626"/>
                </a:solidFill>
                <a:latin typeface="微软雅黑"/>
                <a:cs typeface="微软雅黑"/>
              </a:rPr>
              <a:t>高</a:t>
            </a:r>
            <a:r>
              <a:rPr sz="1200" spc="-50">
                <a:solidFill>
                  <a:srgbClr val="808080"/>
                </a:solidFill>
                <a:latin typeface="黑体"/>
                <a:cs typeface="黑体"/>
              </a:rPr>
              <a:t>0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/>
              <a:t>中国矿业大学附属中学</a:t>
            </a:r>
            <a:r>
              <a:rPr spc="-10"/>
              <a:t>2018</a:t>
            </a:r>
            <a:r>
              <a:rPr spc="-5"/>
              <a:t>年“一师一课”晒课活动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3191" y="6503934"/>
            <a:ext cx="1761489" cy="32766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  <a:tabLst>
                <a:tab pos="1061720"/>
              </a:tabLst>
            </a:pP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中语文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组</a:t>
            </a:r>
            <a:r>
              <a:rPr sz="1800">
                <a:solidFill>
                  <a:srgbClr val="262626"/>
                </a:solidFill>
                <a:latin typeface="微软雅黑"/>
                <a:cs typeface="微软雅黑"/>
              </a:rPr>
              <a:t>	雷云</a:t>
            </a:r>
            <a:r>
              <a:rPr sz="1800" spc="-50">
                <a:solidFill>
                  <a:srgbClr val="262626"/>
                </a:solidFill>
                <a:latin typeface="微软雅黑"/>
                <a:cs typeface="微软雅黑"/>
              </a:rPr>
              <a:t>霞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40" y="3230306"/>
            <a:ext cx="9979660" cy="2154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8460" algn="ctr">
              <a:lnSpc>
                <a:spcPct val="100000"/>
              </a:lnSpc>
              <a:spcBef>
                <a:spcPts val="100"/>
              </a:spcBef>
            </a:pPr>
            <a:r>
              <a:rPr sz="2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春花秋月、小楼、东风、故国、明月、雕栏玉砌、朱颜、一江春水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600" b="1" spc="-5">
                <a:latin typeface="Microsoft JhengHei"/>
                <a:cs typeface="Microsoft JhengHei"/>
              </a:rPr>
              <a:t>作者运用这么多意象，创设了生动形象的一幅幅画境：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Microsoft JhengHei"/>
              <a:cs typeface="Microsoft JhengHei"/>
            </a:endParaRPr>
          </a:p>
          <a:p>
            <a:pPr marL="377825" algn="ctr">
              <a:lnSpc>
                <a:spcPct val="100000"/>
              </a:lnSpc>
              <a:tabLst>
                <a:tab pos="2892425"/>
              </a:tabLst>
            </a:pPr>
            <a:r>
              <a:rPr sz="3600" b="1" u="heavy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春花秋月</a:t>
            </a:r>
            <a:r>
              <a:rPr sz="3600" b="1" u="heavy" spc="-50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图</a:t>
            </a:r>
            <a:r>
              <a:rPr sz="3600" b="1" u="heavy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3600" b="1" u="heavy" spc="-315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——</a:t>
            </a:r>
            <a:r>
              <a:rPr sz="3600" b="1" u="heavy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小楼东风图</a:t>
            </a:r>
            <a:r>
              <a:rPr sz="3600" b="1" u="heavy" spc="-315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——</a:t>
            </a:r>
            <a:r>
              <a:rPr sz="3600" b="1" u="heavy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故国月明</a:t>
            </a:r>
            <a:r>
              <a:rPr sz="3600" b="1" u="heavy" spc="-50">
                <a:solidFill>
                  <a:srgbClr val="C00000"/>
                </a:solidFill>
                <a:uFill>
                  <a:solidFill>
                    <a:srgbClr val="C00000"/>
                  </a:solidFill>
                </a:uFill>
                <a:latin typeface="Microsoft JhengHei"/>
                <a:cs typeface="Microsoft JhengHei"/>
              </a:rPr>
              <a:t>图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82040" y="2086610"/>
            <a:ext cx="9784080" cy="52197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这首词作者运用了哪些意象，创设了哪几幅生动形象的画面？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https://d.book118.com/706243024120010033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Microsoft JhengHei</vt:lpstr>
      <vt:lpstr>黑体</vt:lpstr>
      <vt:lpstr>微软雅黑</vt:lpstr>
      <vt:lpstr>宋体</vt:lpstr>
      <vt:lpstr>Office Theme</vt:lpstr>
      <vt:lpstr>PowerPoint Presentation</vt:lpstr>
      <vt:lpstr>学习目标</vt:lpstr>
      <vt:lpstr>作个才人真绝代</vt:lpstr>
      <vt:lpstr>PowerPoint Presentation</vt:lpstr>
      <vt:lpstr>PowerPoint Presentation</vt:lpstr>
      <vt:lpstr>自学指导1——音读</vt:lpstr>
      <vt:lpstr>自学指导2——意读</vt:lpstr>
      <vt:lpstr>PowerPoint Presentation</vt:lpstr>
      <vt:lpstr>自学指导3——情读</vt:lpstr>
      <vt:lpstr>品味意象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2024-09-02T02:57:22.045</cp:lastPrinted>
  <dcterms:created xsi:type="dcterms:W3CDTF">2024-09-01T18:57:22Z</dcterms:created>
  <dcterms:modified xsi:type="dcterms:W3CDTF">2024-09-01T18:57:23Z</dcterms:modified>
</cp:coreProperties>
</file>