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4A95-1F26-4DCB-890E-5CFA169F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5C47-F1A2-42BC-8DC0-7771B4ABC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AA8B9-7932-44E4-86DD-36F35F95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998A2-84D9-4686-A98C-5A13ECCE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498E86-903B-4D58-8170-E0AC284B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96485-9850-44CB-B9A9-DEEA9DE3D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49951F-FB81-4C5B-BEA8-EB94C71E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DC1BE-FF1F-45BA-8835-A377E059A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DA6B2-89A6-4117-AC66-D3C13E711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4CF93-98A3-4A12-9EF3-0655BB91F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90E06-6177-43DA-A307-C9EFD062F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0015414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老年文化艺术节活动方案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活动预算与资金筹措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活动执行与现场管理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老龄化社会现状及趋势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老龄化社会现状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当前，我国已进入老龄化社会，老年人口数量庞大，占总人口比例逐年上升。老年群体的文化、艺术、精神等方面的需求日益凸显。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随着医疗技术的进步和人口生育率的下降，我国老龄化程度将进一步加深。未来，老年群体的文化艺术需求将更加多元化和个性化。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弘扬中华民族敬老爱老传统美德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通过举办老年文化艺术节，可以进一步弘扬中华民族敬老爱老的传统美德，营造尊老、爱老、助老的良好社会氛围。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丰富老年群体精神文化生活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老年文化艺术节为老年群体提供了展示自我、交流学习、享受文化艺术的平台，有助于满足他们的精神文化需求，提高他们的生活质量。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推动老年文化艺术事业发展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老年文化艺术节可以促进老年文化艺术事业的繁荣与发展，推动社会各界更加关注老年群体的文化艺术需求，为老年文化艺术事业的发展注入新的活力。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老年文化艺术节的意义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提高老年群体的文化艺术素养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通过举办各类文化艺术活动，如书画展、音乐会、戏曲表演等，提高老年群体的文化艺术素养和审美水平。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促进老年群体之间的交流与合作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通过组织老年群体参与各类文化艺术活动，促进他们之间的交流与合作，增进彼此之间的了解和友谊。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推动社会对老年群体的关注与关爱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通过老年文化艺术节的举办，吸引社会各界对老年群体的关注与关爱，推动社会各界为老年群体提供更多的支持和帮助。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“金色年华，艺彩纷呈”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结合老年人的生活经验和智慧，以艺术为媒介，展现老年人的风采和活力，传递积极老龄化的理念。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主题设定及创意来源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展示老年人的书法和绘画作品，体现他们的艺术造诣和审美追求。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书画展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通过舞蹈展现老年人的优雅和活力，包括民族舞、现代舞等多种舞蹈形式。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舞蹈表演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呈现老年人的戏曲才华，如京剧、豫剧、黄梅戏等，弘扬传统文化。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戏曲演出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展示老年人的器乐演奏技巧，如钢琴、二胡、笛子等，感受音乐的魅力。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器乐演奏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各类艺术形式展示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现场互动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手工制作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艺术讲座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观众投票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设置游戏环节，邀请老年人和观众参与，增进彼此了解和交流。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邀请艺术家或专家进行艺术讲座，分享艺术知识和经验，提高老年人的艺术素养。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组织老年人进行手工制作活动，如剪纸、编织等，展示他们的手艺和创意。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设立观众投票环节，让观众评选出最受欢迎的节目和作品，激发老年人的参与热情。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活动期间将安排各类文化艺术表演、比赛、展览、讲座等活动，具体时间表将在活动前一周发布。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XXXX年XX月XX日至XX月XX日，共XX天。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日程计划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每天上午XX点至XX点，下午XX点至XX点。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时间安排及日程计划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选择市老年活动中心作为主会场，同时在市图书馆、博物馆等公共场所设立分会场。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83" r="1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主会场将设置舞台、观众席、休息区、展览区等区域，分会场根据各自特点进行布局。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确保场地安全、宽敞、明亮，提供必要的音响、灯光、座椅等设备。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地点选择及场地布局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面向全市60岁以上的老年人及其家属、社会各界人士开放。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参与者范围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预计每天参与人数将达到500人以上，整个活动期间参与人数将超过5000人。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人数预估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老年人可以通过社区、老年协会等组织报名参加，也可以自行前往活动现场参与。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参与者范围及人数预估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活动组织与分工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组织架构搭建及人员配置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宣传推广组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后勤保障组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负责活动宣传方案制定、媒体联系、海报设计等工作。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负责场地布置、设备租赁、物资采购等工作。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活动筹备组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演出组织组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安全保卫组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负责活动整体策划、预算编制、进度安排等工作。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负责节目征集、筛选、排练及现场演出等工作。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负责活动期间安全保卫、应急处理等工作。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各部门职责划分与协作机制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明确各部门职责，确保工作顺利进行。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建立定期会议制度，及时沟通工作进展，解决遇到的问题。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加强部门间协作，形成工作合力，确保活动顺利进行。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https://d.book118.com/707000154144006035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2024-09-10T10:11:03.460</cp:lastPrinted>
  <dcterms:created xsi:type="dcterms:W3CDTF">2024-09-10T02:11:03Z</dcterms:created>
  <dcterms:modified xsi:type="dcterms:W3CDTF">2024-09-10T02:11:05Z</dcterms:modified>
</cp:coreProperties>
</file>