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A117E24-9453-4119-82AF-C135B70E6F1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D3270-E0E6-4DC2-BC43-2D2DE5D2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6DEF4-1E6F-4295-809A-689CD025E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AD6F8-0586-4599-876D-A509C71B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1AE46-FEA8-410F-886E-642CD99C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13EC2-0F01-4C33-96A4-B024F634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D58C2-046D-4FBD-A46D-D18303CD0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5C510-5620-4E3B-A860-5E49DE5E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E474A-25AC-4BF0-A776-D81D34D6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4B675-896E-48ED-A1DA-527BA78B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2506C-BB7F-47BA-81D1-BB47DC0F4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4AC49-0B88-4346-A93D-7FA9DF48E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06B0ACF-F140-4FDA-95B4-43248C5102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B96EE5-2C7F-4098-B804-26BED9B5602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00165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学校安全管理培训方法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学校安全管理培训方法简介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学校安全管理培训方法之课堂培训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学校安全管理培训方法之应急演练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学校安全管理培训方法之安全知识宣传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学校安全管理培训的持续改进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学校安全管理培训方法简介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预防和应对突发事件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学习应急逃生技能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妥善处理事故和紧急情况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保障师生身心健康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建立健康安全的学习生活环境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保障师生的身体健康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学校安全管理培训的重要性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提高师生安全意识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增强师生对安全问题的认知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培养师生的自我保护意识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学校安全管理培训的目标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培养学校管理人员的应急处理能力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提升学校管理者和教职员工的安全管理能力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教育学生遇到危险时的正确应对方式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加强学生的安全教育意识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建立规范的安全管理制度和流程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构建学校安全管理体系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什么是学校安全管理培训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学校安全管理培训指的是通过教育培训方式，提升学校师生对安全管理的认识和能力，以确保学校安全稳定。通过教育培训，可以使师生更加了解如何应对突发事件，提高自我保护意识，确保学校的安全环境。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学校安全管理培训的形式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教师学习安全管理知识的重要途径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模拟紧急情况，检验师生应对能力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通过宣传活动普及安全常识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安全知识宣传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学校安全管理培训的重要性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管理培训的重要性不可忽视。通过培训提升师生的安全意识，可以有效预防和应对突发事件，保障师生的身心健康。安全是学校工作的首要任务，只有不断加强安全管理培训，学校才能更好地应对各种安全隐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学校安全管理培训方法之课堂培训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灵活运用教学手段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结合学生实际情况选择教学方法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利用多媒体教学工具提高培训效果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结合学校实际情况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根据学校特点进行定制化培训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考虑学校安全管理现状进行内容设计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课堂培训的设计原则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根据学校安全管理需求确定内容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课堂培训的实施步骤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明确培训时间、地点和人员安排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如讲座、案例分析、模拟演练等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确保授课人员具有专业背景和教学经验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组织授课人员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通过反馈、考核等方式评估培训效果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进行培训评估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课堂培训的内容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学校安全管理规章制度的讲解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学生安全意识培养与预防措施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防范安全风险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处理火灾、地震等突发事件的方法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突发事件应急处置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学员问卷调查分析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反馈意见整理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根据评估结果制定改进计划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持续改进培训方式和内容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课堂培训的效果评估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考试成绩评估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实际操作能力测试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学校安全管理培训是保障校园安全的重要环节，通过科学有效的培训方法，能够提高师生应对突发事件的能力，建立起安全意识和应急处置机制，为学校安全稳定发展提供保障。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学校安全管理培训方法之应急演练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应急演练的意义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应急演练的意义在于检验应急预案的可行性，提高师生应对突发事件的能力，以及强化团队协作意识。通过应急演练，学校能够更好地应对各种突发事件，确保师生安全。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应急演练的准备工作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明确演练目的和流程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制定演练方案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明确各角色职责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确保演练顺利进行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安排演练时间地点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应急演练的实施步骤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营造真实感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模拟突发事件场景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评估演练效果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观察参与者反应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分析演练效果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不断提升演练水平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进行总结与改进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应急演练的注意事项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保障师生安全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安全第一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不断提升演练效果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持续改进演练方案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收集意见建议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及时评估反馈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应急演练是学校安全管理中不可或缺的一环，通过定期演练，学校可以提高师生应对突发事件的能力，确保安全顺利应对各种挑战。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https://d.book118.com/707000165033006054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学校安全管理培训方法</vt:lpstr>
      <vt:lpstr>目录</vt:lpstr>
      <vt:lpstr>第1章 学校安全管理培训方法简介</vt:lpstr>
      <vt:lpstr>学校安全管理培训的重要性</vt:lpstr>
      <vt:lpstr>学校安全管理培训的目标</vt:lpstr>
      <vt:lpstr> </vt:lpstr>
      <vt:lpstr>学校安全管理培训的形式</vt:lpstr>
      <vt:lpstr>学校安全管理培训的重要性</vt:lpstr>
      <vt:lpstr>第二章 学校安全管理培训方法之课堂培训</vt:lpstr>
      <vt:lpstr>课堂培训的设计原则</vt:lpstr>
      <vt:lpstr>课堂培训的实施步骤</vt:lpstr>
      <vt:lpstr>课堂培训的内容</vt:lpstr>
      <vt:lpstr>课堂培训的效果评估</vt:lpstr>
      <vt:lpstr>结语</vt:lpstr>
      <vt:lpstr>第3章 学校安全管理培训方法之应急演练</vt:lpstr>
      <vt:lpstr> </vt:lpstr>
      <vt:lpstr>应急演练的准备工作</vt:lpstr>
      <vt:lpstr>应急演练的实施步骤</vt:lpstr>
      <vt:lpstr>应急演练的注意事项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2024-09-28T09:39:03.720</cp:lastPrinted>
  <dcterms:created xsi:type="dcterms:W3CDTF">2024-09-28T01:39:03Z</dcterms:created>
  <dcterms:modified xsi:type="dcterms:W3CDTF">2024-09-28T01:39:05Z</dcterms:modified>
</cp:coreProperties>
</file>