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720F89-CD4B-4975-A1CB-A2C4B0C08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6C7D76-4DC7-4F78-A028-D7FFD1573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3A5421-6D4B-47A3-A3D0-2010C4AFB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858C67-2493-4A53-A60E-62AEB64B25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D47132-9025-4D52-99E4-1818FEE6A3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F569CC-2A41-48D3-A2DE-38C6A117D6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E9B36B-6343-41D2-940B-01AB5FD6F4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339652-AFC9-4078-BBA7-10DDA3C1B8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065388-C5B3-4D6B-A7EF-5B2CCA09E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34247C-0B7D-447E-AC3A-CDBB642D5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33ECA9-AEE0-430B-A8A1-EE4ED7586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0212506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国际数学家大会简介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大会背景与意义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历届回顾与亮点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组织架构与运作机制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参会人员与活动安排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成果展示与学术交流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对未来影响与展望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大会背景与意义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56" b="5556"/>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首次召开</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国际数学家大会（International Congress of Mathematicians，简称ICM）首次于1897年在瑞士苏黎世召开，由著名德国数学家克莱因倡导发起。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初衷与目标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大会的初衷是促进各国数学家之间的交流与合作，推动数学领域的发展。其目标是展示最新的数学研究成果、探讨数学发展趋势以及加强国际数学界的联系。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国际数学家大会起源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自首次召开以来，国际数学家大会的规模逐渐扩大，由最初的几百人发展到现在的数千人参加。大会一般每四年举行一次，期间会邀请众多国际知名数学家进行学术报告和交流。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规模与频率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国际数学家大会在数学领域具有极高的影响力，被视为数学界的“奥运会”。大会上颁发的菲尔兹奖更是被誉为“数学界的诺贝尔奖”，代表着数学领域的最高荣誉。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影响力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发展历程及影响力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国际数学家大会的举办目的是为数学家们提供一个国际性的学术交流平台，促进数学领域的研究与发展，推动数学在各个领域的应用。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大会的宗旨是增进各国数学家之间的友谊与合作，提高数学研究水平，促进数学教育的普及与发展，以及推动数学在解决现实问题中的应用。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举办目的和宗旨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宗旨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举办目的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历届回顾与亮点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大卫·希尔伯特（David Hilbert）</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德国数学家，被誉为"数学界的无冕之王"，在数学基础、数学物理和数学逻辑等领域做出了杰出贡献。</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831" r="1831"/>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艾伦·图灵（Alan Turing）</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英国数学家、计算机科学家，被誉为"计算机科学之父"，在算法、计算理论和人工智能等领域具有重大影响。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安德鲁·怀尔斯（Andrew Wiles）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英国数学家，费马大定理的证明者，该定理为数学界长期未解的难题之一。</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著名数学家及其成就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数学基础与哲学</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探讨数学的本质、数学与哲学的关系以及数学基础等问题。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数学物理与量子计算</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研究数学在物理学中的应用，特别是在量子计算和量子信息等领域。</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人工智能与数学</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讨论数学在人工智能、机器学习和数据挖掘等领域的应用和前景。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重要议题和讨论焦点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举办地特色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国际数学家大会的举办地通常具有深厚的数学文化底蕴和独特的城市魅力。例如，巴黎作为数学和科学的中心，拥有众多的学术机构和博物馆；东京则以其先进的科技和独特的文化吸引了众多数学家。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文化传承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大会期间，举办城市通常会组织各种文化活动，如音乐会、艺术展览和学术讲座等，以展示当地的文化特色和传承。这些活动不仅丰富了大会的内容，也为与会者提供了深入了解举办城市文化的机会。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5312" r="353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举办地特色及文化传承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组织架构与运作机制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IMU是国际数学家大会的主办方，负责大会的组织和策划。</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IMU通过其执行委员会监督大会的筹备工作，并与其他国际数学组织合作，确保大会的顺利举行。</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IMU还负责选定大会的主题和演讲者，以及颁发奖项和荣誉。</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2524" r="12524"/>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9354" r="19354"/>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国际数学联合会（IMU）角色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此外，代表团还负责与本国数学界的联系和沟通，促进国际数学交流和合作。</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各国代表团通常由该国数学界的学者和专家组成，代表该国数学界的最高水平。</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代表团的职责包括向大会提交学术论文、参加学术讨论、展示该国数学研究的最新成果等。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各国代表团组成及职责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https://d.book118.com/707002125060006041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2024-09-14T03:32:50.351</cp:lastPrinted>
  <dcterms:created xsi:type="dcterms:W3CDTF">2024-09-13T19:32:50Z</dcterms:created>
  <dcterms:modified xsi:type="dcterms:W3CDTF">2024-09-13T19:32:52Z</dcterms:modified>
</cp:coreProperties>
</file>