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4C8280-E486-482F-A956-B978CE2FC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6910E-51D3-4154-BAC8-33AD43B80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ED3C54-0A40-492A-A983-19824A1F1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7F4617-FF6F-4386-AF38-997760D8FE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07AC77-82E0-488B-8466-ECE200C4D2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A9784B-ED8A-4A29-A4DD-60FC9ADB50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B6E3F5-4CF8-46BF-9CD0-2D060EF9BA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B59685-0D59-4A79-8C70-5EE7EF651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A989CD-2CE7-4FCB-99AF-7E9DBF1A7F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94A22-57FA-4C0B-A352-FE9CB4443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408A2-7FF5-4362-8736-1BA6C578C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0406006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运动损伤康复护理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运动损伤康复护理的重要性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运动损伤康复护理流程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运动损伤康复护理方法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不同类型运动损伤的康复护理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运动损伤康复护理案例分享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运动损伤概述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49" b="165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运动损伤是指在体育运动过程中所发生的各种损伤，包括肌肉拉伤、韧带扭伤、骨折等。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运动损伤可以根据伤部位、伤情严重程度等多种因素进行分类，常见的分类方式包括闭合性损伤和开放性损伤、轻度损伤和重度损伤等。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在运动前没有充分进行准备活动，导致肌肉和关节没有得到充分预热，容易发生拉伤和扭伤。</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准备活动不足</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运动过程中技术动作不正确或动作不协调，容易导致肌肉和关节的损伤。</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技术动作不正确</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运动量过大或过度训练容易导致肌肉疲劳和关节磨损，进而引发损伤。</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运动量过大</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运动场地不平整、器材维护不当或使用不当，都可能导致运动损伤的发生。</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场地器材问题</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常见运动损伤的原因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充分准备活动</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学习正确技术动作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适度训练</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检查场地和器材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运动损伤的预防措施</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在运动前进行充分的准备活动，包括热身运动和拉伸练习，以预热肌肉和关节。</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掌握正确的技术动作，避免因动作不协调或错误而导致的损伤。</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合理安排运动量和训练计划，避免过度训练导致的肌肉疲劳和关节磨损。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在使用运动场地和器材前，应进行检查和维护，确保安全可靠。</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运动损伤康复护理的重要性</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通过适当的康复护理，可以减轻运动损伤引起的疼痛和肿胀，加速损伤愈合。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减轻疼痛和肿胀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促进组织修复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9287" b="1928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提高恢复速度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康复护理可以帮助受损组织进行修复，加速损伤部位的再生和重塑。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科学的康复护理可以缩短损伤恢复所需的时间，使运动员或患者尽快重返运动或正常生活。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促进损伤恢复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679" b="56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预防二次损伤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增强肌肉力量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通过康复训练，可以增强相关肌肉的力量和稳定性，降低二次损伤的风险。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提高柔韧性和灵活性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适当的拉伸和灵活性训练可以预防肌肉拉伤和关节扭伤等常见运动损伤。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改善姿势和动作模式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通过纠正不良姿势和动作模式，可以减少不必要的压力和损伤风险。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改善技术动作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针对受伤部位的康复训练可以改善技术动作，减少再次受伤的风险。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增强自信心和心理韧性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康复过程可以帮助运动员建立自信心和心理韧性，使其更好地应对比赛中的挑战和压力。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增强体能和耐力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通过康复训练，可以提高运动员的体能和耐力水平，使其在比赛中表现更出色。</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提高运动表现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运动损伤康复护理流程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急性期康复护理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使用非处方止痛药或处方药物来减轻疼痛和肿胀。</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在受伤部位进行冰敷，每次15-20分钟，每2-3小时一次，以减少肿胀和疼痛。</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使用弹性绷带包扎受伤部位，以减少肿胀。</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将受伤部位抬高，以减少肿胀。</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疼痛控制</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冰敷</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压迫包扎</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抬高受伤部位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在疼痛可忍受的情况下，进行轻度的关节活动和肌肉锻炼，以防止僵硬和肌肉萎缩。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轻度活动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物理治疗</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按摩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渐进性负重</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如超声、电刺激等物理治疗方法，促进血液循环、缓解疼痛和加速恢复。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对受伤部位周围的肌肉进行轻柔的按摩，以缓解肌肉紧张和疼痛。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根据医生的建议，逐步增加受伤部位的负重，以促进骨骼和软组织的愈合。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恢复期康复护理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773" r="2377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通过关节松动术、拉伸和力量训练等，恢复关节的正常活动范围和肌肉力量。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全面恢复关节活动度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进行平衡和协调训练，以提高身体的稳定性和防止跌倒。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平衡和协调训练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对于因长期疼痛或损伤而导致的焦虑和抑郁等心理问题，提供心理支持和疏导。</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心理支持</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通过调整运动方式、加强肌肉锻炼和避免高风险活动等措施，预防再次发生运动损伤。</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预防再次损伤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后期康复护理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https://d.book118.com/707004060064006050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2024-09-22T23:33:36.604</cp:lastPrinted>
  <dcterms:created xsi:type="dcterms:W3CDTF">2024-09-22T15:33:36Z</dcterms:created>
  <dcterms:modified xsi:type="dcterms:W3CDTF">2024-09-22T15:33:38Z</dcterms:modified>
</cp:coreProperties>
</file>