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43C017-7ECC-4112-B3C3-C4CC699BAE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28F158-579C-4CC3-A071-902DFDD51E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66CA09-9F9D-4721-8E05-068E70017F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B36346D-A800-4085-B9C1-4A6F9DA9F8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C8E25FB-CF21-450F-A14C-B3011E4EF2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E9D0C52-8CFA-4265-85C1-E6D19425AE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438A602-0692-4FD4-9F65-9CB342C6F0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66A903C-E47B-4F09-9F62-1C3FEA3683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B2FC2DD-6804-4009-AC9E-537CE0FDB6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27A3765-F2BE-4957-919D-03ED98E431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BB2586-1C11-494D-9098-A3FA85A437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07005053063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89475" y="1934330"/>
            <a:ext cx="594360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直播间活动策划中的场景布置与道具准备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5421" y="4206240"/>
            <a:ext cx="240030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89655" y="4206240"/>
            <a:ext cx="2724150" cy="5048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878292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直播间场景布置概述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直播间道具准备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场景布置实施流程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道具在直播间的应用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场景布置与道具准备的注意事项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案例分析与经验分享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97146" y="2519470"/>
            <a:ext cx="2792730" cy="13011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72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635283" y="3598652"/>
            <a:ext cx="2116455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直播间场景布置概述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通过场景布置，为直播间营造符合主题的氛围，增强观众的沉浸感和参与感。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营造氛围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强化品牌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提高观众留存率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25" r="166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通过场景布置展示品牌元素，提升品牌曝光度和认知度。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优质的场景布置能够吸引观众眼球，延长观众在直播间的停留时间。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场景布置的目的与意义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需要展示商品，布置应突出商品特点和卖点，提供购买链接或二维码等。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电商直播间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注重互动和娱乐性，布置应轻松活泼，提供游戏、音乐等元素。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娱乐直播间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注重专业性和知识性，布置应简洁明了，提供课件、资料等辅助教学。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教育直播间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直播间类型与场景需求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78" r="18778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89" r="1698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9858" r="19858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5388" r="15388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场景布置的基本原则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场景布置应与直播主题相符，体现直播的核心内容和目的。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注重色彩搭配和空间布局，营造美观大方的视觉效果。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考虑直播需求和观众体验，确保场景布置实用且易于操作。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确保场景布置符合安全规范，避免因布置不当导致的意外事故。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符合主题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美观大方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实用性强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安全第一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直播间道具准备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958" r="13958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包括灯光、背景布、气球等，用于营造直播间的整体氛围，使观众在进入直播间时能够快速感受到主题和风格。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氛围道具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如展示架、产品模型、实验工具等，用于在直播过程中辅助主播进行讲解和展示，提高观众的认知度和理解力。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功能道具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如抽奖箱、答题卡、观众留言板等，用于增强主播与观众之间的互动，提高观众的参与度和粘性。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互动道具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道具的分类与作用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708" r="16708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选择与直播主题相关的道具，能够强化主题表达，使观众更容易记住和分享。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符合主题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色彩搭配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创意独特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实用性强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注意道具与直播间背景、主播服饰等的色彩搭配，营造出和谐统一的视觉效果。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选择具有创意和独特性的道具，能够吸引观众的注意力，提高直播间的吸引力。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选择实用性强的道具，能够在直播过程中发挥实际作用，提高直播效果。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道具选择与搭配技巧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道具的采购与租赁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采购渠道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可以通过电商平台、实体店、专业市场等途径采购道具，注意选择质量可靠、价格合理的产品。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租赁服务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对于大型或昂贵的道具，可以考虑租赁服务，以降低成本和风险。在选择租赁服务时，要注意了解租赁公司的信誉和服务质量。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预算控制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在采购或租赁道具时，要根据直播需求和预算进行合理规划和控制，避免浪费和不必要的支出。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时间安排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提前安排好道具的采购或租赁时间，确保在直播前能够准备好所需的道具，以免影响直播效果。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365248" y="1093216"/>
            <a:ext cx="7405389" cy="1138956"/>
            <a:chOff x="1365248" y="1093216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365248" y="1093216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97301" y="2213122"/>
            <a:ext cx="5863918" cy="21488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场景布置实施流程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确定主题与风格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根据直播内容和目标受众，确定场景布置的主题，如节日主题、品牌主题、产品主题等。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根据主题选择适合的风格，如简约、复古、科技感等，确保场景布置与直播内容相协调。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设计布局与动线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设计场景的整体布局，包括背景、前景、道具等元素的摆放位置，营造出层次感和立体感。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规划观众的视线动线，确保重要元素能够被观众清晰看到，同时引导观众关注直播内容。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52349" y="2452189"/>
            <a:ext cx="3087301" cy="3087301"/>
          </a:xfrm>
          <a:prstGeom prst="ellipse">
            <a:avLst/>
          </a:prstGeom>
          <a:solidFill>
            <a:schemeClr val="lt1">
              <a:alpha val="48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969025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94226" y="2244504"/>
            <a:ext cx="3267075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根据设计需求，列出所需物品清单，包括背景板、道具、灯光、音响等。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808528" y="2244504"/>
            <a:ext cx="3286125" cy="3248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根据预算和时间安排，选择购买或租赁所需物品，确保物品的质量和效果符合要求。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选购或租赁所需物品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https://d.book118.com/707005053063006035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2024-09-09T21:07:05.237</cp:lastPrinted>
  <dcterms:created xsi:type="dcterms:W3CDTF">2024-09-09T13:07:05Z</dcterms:created>
  <dcterms:modified xsi:type="dcterms:W3CDTF">2024-09-09T13:07:07Z</dcterms:modified>
</cp:coreProperties>
</file>