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C1AB2-8553-469E-9426-C7EFA5DAE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91785-6B48-42DD-8611-0056BA487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3E9EF-8E7F-41D2-A281-8FC6A0EFA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5E538-9795-43A7-9A77-F5672157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ED2489-D604-4DFE-9036-C5736AF68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FE762-B7B7-4532-85F5-CCE9210A4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AE7ED5-CAAD-4556-BD58-1B9A5BF68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079FE-1310-4553-9FEB-BC12300AD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01CB6-2887-4A37-8048-B5F0BC273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641A5-B7CB-4E83-9B42-1E3FBA89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D36CD-45C8-4DFF-A16A-9D7EF8436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06164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护理教育学护理教学的组织形式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护理教学组织形式概述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集体教学形式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个体化教学形式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小组教学形式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混合教学形式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护理教学组织形式概述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护理教学的组织形式是指护理教育过程中，根据一定的教学目标和课程要求，将学生、教师、教学内容、教学方法和手段等教学要素进行合理安排，形成一定的教学结构，以实现有效的教学过程。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的组织形式具有系统性、规范性和灵活性等特点。系统性是指组织形式需综合考虑各个教学要素，形成完整的教学结构；规范性是指组织形式需遵循一定的教育规律和教学原则；灵活性是指组织形式可根据实际情况进行调整和变化，以适应不同的教学目标和课程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促进教育改革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随着护理教育的不断发展，对护理教学的组织形式也提出了新的要求。合理的组织形式能够推动教育改革，促进护理教育的创新和发展。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合理的组织形式能够使教师更好地发挥自身的教学优势，提高教学效果，同时也有助于激发学生的学习兴趣和主动性，提高学习效果。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通过合理的组织形式，能够更好地培养学生的综合素质和专业能力，为社会培养更多优秀的护理人才。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组织形式的重要性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组织形式的演变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传统课堂式教学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以教师讲授、学生听讲为主要形式，注重知识的传授和理论的讲解。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实验实践教学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通过实验、实践等方式，让学生在亲身体验中掌握知识和技能，注重实践能力的培养。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案例式教学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以案例为载体，通过分析、讨论等方式，引导学生自主学习和思考，注重学生分析问题和解决问题能力的培养。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PBL教学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以问题为导向，通过小组讨论、合作学习等方式，让学生在解决问题中掌握知识和技能，注重学生自主学习和合作能力的培养。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集体教学形式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课堂讲授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课堂讲授是集体教学形式中最基本的教学方式，通过教师讲授、学生听讲的方式传授知识。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教师在课堂讲授中需要准备充分，合理安排教学内容，注重讲解的条理性和逻辑性，同时要关注学生的反馈，及时调整教学策略。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案例分析是一种以实际案例为基础的教学方法，通过分析案例，让学生更好地理解和掌握理论知识，同时培养其分析和解决问题的能力。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教师需要选择具有代表性的案例，引导学生进行深入分析，同时要注意案例的真实性和时效性。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专题讲座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教师需要选择具有深度和广度的主题，准备充分，注重讲座的条理性和系统性，同时要关注学生的反馈和互动。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专题讲座是一种针对某一主题进行深入探讨的教学方法，通过讲座的形式让学生全面了解某一领域的知识。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个体化教学形式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https://d.book118.com/707006164153006034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2024-09-08T21:55:59.118</cp:lastPrinted>
  <dcterms:created xsi:type="dcterms:W3CDTF">2024-09-08T13:55:59Z</dcterms:created>
  <dcterms:modified xsi:type="dcterms:W3CDTF">2024-09-08T13:56:01Z</dcterms:modified>
</cp:coreProperties>
</file>