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65C90-CFC9-49BB-BFB4-D36BDC603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82E1B-F03C-44CA-8D3F-8D33FB3EB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E4FE9-7FDC-4426-AACF-A253FE206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F9AE39-CD5D-41B7-A925-5B0627105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74EE81-CE8C-4D0B-8F0B-7F833C490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9E8043-7714-48E1-A9DB-E7C882769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D3E757-24D2-48D5-AA66-E31D14BAD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A4DF0E-C624-4D6A-BEC7-6DAE80451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D67AF-47FE-444D-A1A6-9C271CC73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FDB4D-06FB-417C-B0CC-5F3994311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7C539-68F9-48CF-A1D0-35EADA07F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1005002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教师仪表教态培训启示与引导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教师仪表规范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教师教态要求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启示与引导策略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通过培训，使教师认识到仪表教态在教育教学中的重要作用，提高教师的职业素养和教育教学能力。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375" r="20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提升教师职业素养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规范的仪表教态能够展现教师的专业素养和教育魅力，树立良好的教师形象，增强学生对教师的信任和尊重。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塑造良好教师形象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良好的仪表教态能够激发学生的学习兴趣和积极性，提高课堂教学效率和学生的学习效果。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优化教育教学效果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125" r="31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仪表是教师的“门面”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教师的仪表是学生和家长首先接触到的形象，整洁、大方、得体的仪表能够展现教师的专业素养和教育魅力。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教态是教师的“灵魂”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教师的教态直接影响学生的学习状态和学习效果。亲切、自然、生动的教态能够拉近师生之间的距离，激发学生的学习兴趣和积极性。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仪表教态是教育教学的“助推器”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良好的仪表教态能够营造积极向上的课堂氛围，促进师生之间的良性互动，提高教育教学效果和质量。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教师仪表教态的重要性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教师仪表规范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教师的服饰应该保持整洁，避免过于花哨或随意的装扮，以大方得体的形象出现在学生面前。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整洁大方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符合身份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625" r="15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教师的服饰应该符合其职业身份，避免过于时尚或夸张的装扮，保持专业形象。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教师服饰的色彩搭配应该协调，避免过于刺眼或过于暗淡的颜色，营造出舒适的教学氛围。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服饰搭配与色彩运用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教师的发型应该简洁干练，避免过于复杂或夸张的发型，以清爽的形象出现在学生面前。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简洁干练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教师可以适当进行面部修饰，如淡妆等，但应该避免过于浓重或夸张的妆容。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面部修饰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教师应该保持精神饱满的状态，面带微笑，让学生感受到教师的亲和力和热情。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精神饱满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发型与面部修饰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坐姿端正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教师应该保持端正的坐姿，避免翘二郎腿或过于随意的坐姿。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站姿挺拔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教师应该保持挺拔的站姿，避免驼背或过于随意的站立方式。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举止得体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教师应该注意自己的举止，避免过于粗鲁或随意的行为，保持优雅得体的形象。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375" r="21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917" r="16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姿态与举止规范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教师教态要求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亲切自然的表情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微笑面对学生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教师应该时刻保持微笑，让学生感受到教师的亲切和温暖。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教师应该与学生保持眼神交流，让学生感受到教师的关注和尊重。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面部表情丰富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教师应该通过面部表情来表达自己的情感和态度，让学生更加容易理解教师的意思。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教师应该控制自己的语速，让学生能够听清楚每一个字音。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语速适中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教师应该运用不同的语调来表达不同的情感和意思，让学生更加容易理解教师的意思。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语调抑扬顿挫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教师应该使用准确生动的词汇来描述事物和表达思想，让学生能够更加深入地了解所学知识。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用词准确生动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生动有趣的语言表达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身体姿态端正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教师应该保持身体姿态端正，展现出自己的自信和专业素养。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步态稳健从容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教师应该保持步态稳健从容，展现出自己的沉着和冷静。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手势自然大方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教师应该使用自然大方的手势来辅助语言表达，让学生能够更加直观地理解教师的意思。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恰当适度的肢体语言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https://d.book118.com/707010050020006035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2024-09-09T09:24:43.881</cp:lastPrinted>
  <dcterms:created xsi:type="dcterms:W3CDTF">2024-09-09T01:24:43Z</dcterms:created>
  <dcterms:modified xsi:type="dcterms:W3CDTF">2024-09-09T01:24:46Z</dcterms:modified>
</cp:coreProperties>
</file>