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560306-0038-4488-B9BF-0D63C0AB81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4F586F-8B61-4C99-AAC8-C07A14D4B3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B7FAFF-A373-4408-A09C-AD5C6ECFDD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790B8E-8E62-4B48-9DC9-B171EC7989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63D6D1F-9696-41F7-929F-B18AF80A03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CB6C77D-3F7F-4E86-9C77-500A03571A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B3F024C-0CE1-46D3-BF9D-B42DDB4C86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B889F7-1B10-4450-8FC7-14EED76F51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44AEFD-48AE-490C-984B-3532649C01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F935C7-D136-4DDA-A9BE-C91968A2A8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85FB35-8874-4378-9A23-058A5D2B3B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7010051026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食品安全管理体系的管理回顾效果模式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食品安全管理体系概述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管理回顾效果模式介绍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食品安全管理体系的管理回顾实践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管理回顾效果评估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管理回顾在食品安全管理体系中的意义和价值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通过管理回顾，确保食品安全管理体系的有效性和一致性，提高食品安全水平。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保障食品安全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24" b="24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应对挑战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促进持续改进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针对食品安全领域的新挑战和问题，通过管理回顾不断完善和优化管理体系。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通过定期回顾和评估，推动食品安全管理体系的持续改进和提高。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9208" r="19208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汇报食品安全管理体系的建立、实施和运行情况，包括政策、流程、标准和培训等。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管理体系运行情况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食品安全绩效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改进和优化措施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未来计划和展望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汇报食品安全绩效指标，如食品合格率、客户投诉率、食品召回次数等。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汇报针对管理体系中发现的问题和不足所采取的改进和优化措施。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汇报未来食品安全管理体系的改进计划和发展方向。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食品安全管理体系概述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50" r="16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食品安全管理体系（Food Safety Management System，简称FSMS）是指企业为保证食品安全，预防和控制食品安全危害，按照相关法律法规和标准要求建立的，涉及食品生产、加工、运输、销售等全过程的管理体系。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FSMS是一种系统性的方法，通过识别、评估和控制食品安全风险，确保食品在生产、加工、运输和销售等环节中不会对消费者造成危害。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食品安全管理体系的定义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FSMS通过确保食品的安全性和卫生质量，降低食品中毒和疾病传播的风险，从而保障消费者的健康。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保障消费者健康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建立和实施FSMS有助于企业提高产品质量和安全性，增强消费者信心，提升品牌形象和声誉。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维护企业声誉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FSMS有助于企业遵守国家和国际的食品安全法规和标准，避免因违反法规而导致的法律责任和经济损失。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应对法规要求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食品安全管理体系的重要性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企业应制定明确的食品安全政策，表明对食品安全的承诺和方针。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食品安全政策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企业应通过内部审核、管理评审和外部审核等方式，持续改进食品安全管理体系的有效性和效率。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企业应建立适当的组织结构和职责划分，确保食品安全管理的有效实施。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组织结构和职责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企业应对食品生产过程中的潜在危害进行风险评估，并采取相应的控制措施降低风险。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风险评估和控制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企业应建立监控和测量程序，对食品安全管理体系的运行情况进行定期检查和评估。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监控和测量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食品安全管理体系的组成要素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管理回顾效果模式介绍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139" r="2813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061" r="2906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管理回顾是对食品安全管理体系的全面、系统的检查，以评估其有效性、一致性和持续改进的情况。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确保食品安全管理体系的有效实施，识别潜在问题，推动持续改进，提高食品安全水平。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管理回顾的定义和目的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基于风险管理、全面性、客观性、透明度和持续改进等原则构建管理回顾效果模式。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包括管理回顾的范围、频率、参与人员、方法和工具、输出和结果处理等关键要素。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管理回顾效果模式的构建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关键要素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构建原则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694" r="2369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5778" r="15778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管理回顾效果模式的实施步骤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制定管理回顾计划，明确回顾的目的、范围、时间表和参与人员等。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按照计划进行管理回顾，收集和分析数据，识别问题和改进机会。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编制管理回顾报告，总结回顾结果，提出改进建议和措施。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根据管理回顾报告，制定改进计划并实施，跟踪验证改进效果。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计划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改进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食品安全管理体系的管理回顾实践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https://d.book118.com/707010051026006033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2024-09-06T09:26:04.591</cp:lastPrinted>
  <dcterms:created xsi:type="dcterms:W3CDTF">2024-09-06T01:26:04Z</dcterms:created>
  <dcterms:modified xsi:type="dcterms:W3CDTF">2024-09-06T01:26:06Z</dcterms:modified>
</cp:coreProperties>
</file>