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77268-6400-48B7-9433-151659C3B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203D30-1B63-4A91-8C45-5015F3209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E85C6-E8C5-4A0E-A305-15ADF43CB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030915-1835-41C8-92D1-C5CF118A3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348B8B-ADD7-4B8E-8FEB-7F7DC5F0F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5ED5AA-7B25-4CAB-ACBD-328B2B98E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1A561E-E18D-4EAF-A1B5-5B561F3FF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B7A8D8-8207-48B4-B80A-6185F6E8F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2AA71A-2120-45ED-8332-D187CFBAD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759DF-926B-45E8-A6AC-7D67B8D55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81413-7C5F-4DDA-B8E3-AF10A9BD6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11165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《互联网+招聘课件》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  <a:endParaRPr lang="en-US" sz="2025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2024-01-18</a:t>
            </a:r>
            <a:endParaRPr lang="en-US" sz="2025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互联网+招聘概述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互联网+招聘渠道与平台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简历筛选与评估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面试流程与技巧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员工录用与培训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互联网+招聘数据分析与优化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5775" b="1">
              <a:solidFill>
                <a:schemeClr val="accent3">
                  <a:lumMod val="40000"/>
                  <a:lumOff val="60000"/>
                  <a:alpha val="34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互联网+招聘概述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  <a:endParaRPr lang="en-US" sz="3450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35" r="307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532" r="225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518" r="3051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互联网+招聘是指利用互联网技术和平台，进行招聘流程的优化和升级，实现招聘的信息化、智能化和网络化。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随着互联网技术的不断发展和普及，互联网+招聘经历了从信息发布到在线沟通、视频面试、智能匹配等阶段的不断升级和完善。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发展历程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互联网+招聘定义与发展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208" r="19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通过互联网平台，可以覆盖更广泛的求职者群体，提高招聘效率和质量。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扩大招聘范围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减少传统招聘流程中的时间、人力和物力成本，提高招聘效益。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降低招聘成本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互联网+招聘优势与特点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提升招聘体验：提供便捷的在线沟通和面试方式，提高求职者和招聘方的满意度。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互联网+招聘优势与特点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实现招聘信息的在线发布、管理和更新，方便求职者和招聘方获取信息。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信息化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8792" b="8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智能化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750" r="17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网络化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651" r="1765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利用大数据和人工智能技术，实现简历筛选、人才匹配等智能化功能，提高招聘效率。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构建求职者、招聘方和第三方服务机构的网络生态，实现资源共享和协同发展。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互联网+招聘优势与特点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6" r="2403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行业规模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随着互联网技术的不断发展和普及，互联网+招聘行业规模不断扩大，成为人力资源领域的重要分支。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竞争格局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目前，互联网+招聘市场呈现出多家平台竞争的格局，包括综合性招聘平台、垂直领域招聘平台等。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发展趋势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未来，随着互联网技术的不断创新和应用，互联网+招聘行业将继续向智能化、专业化、社交化等方向发展。同时，行业监管和政策支持也将对行业发展产生重要影响。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互联网+招聘行业现状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互联网+招聘渠道与平台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  <a:endParaRPr lang="en-US" sz="3450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综合性招聘网站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垂直招聘网站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社交媒体招聘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校园招聘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常见互联网+招聘渠道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0092" b="1009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281" r="928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603" b="60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如前程无忧、智联招聘等，提供全面的职位信息和简历投递服务。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如拉勾网、BOSS直聘等，专注于特定行业或职位的招聘服务。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如微信、微博等社交媒体平台上的招聘账号或招聘信息发布。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通过高校就业指导中心或专业招聘网站针对应届毕业生进行的招聘。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前程无忧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智联招聘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拉勾网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BOSS直聘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招聘平台介绍与比较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提供全面的职位信息和简历投递服务，拥有庞大的用户群体和职位信息库。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专注于互联网行业的招聘服务，提供丰富的职位信息和优质的候选人资源。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专注于中高端人才的招聘服务，提供精准的人才匹配和推荐服务。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通过直聊模式，让求职者与招聘者直接沟通，提高招聘效率。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根据招聘岗位的特点和要求，确定目标受众群体，选择相应的招聘渠道和平台。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确定目标受众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了解不同招聘平台的特点和服务内容，选择最适合自己的平台进行合作。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了解平台特点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根据企业的预算和成本考虑，选择性价比高的招聘渠道和平台。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考虑预算和成本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定期评估招聘渠道和平台的效果，根据实际情况进行调整和优化策略。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评估效果和调整策略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如何选择合适的招聘渠道和平台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简历筛选与评估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  <a:endParaRPr lang="en-US" sz="3450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简历格式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一般采用PDF或Word格式，确保在不同设备上正常打开和阅读。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简历内容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包括个人基本信息、教育背景、工作经历、项目经验、技能特长等。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简历风格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简洁明了，突出重点，避免过于花哨或难以阅读的排版。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简历格式与内容要求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https://d.book118.com/707011165006006035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2024-09-09T05:58:47.153</cp:lastPrinted>
  <dcterms:created xsi:type="dcterms:W3CDTF">2024-09-08T21:58:47Z</dcterms:created>
  <dcterms:modified xsi:type="dcterms:W3CDTF">2024-09-08T21:58:49Z</dcterms:modified>
</cp:coreProperties>
</file>