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E5986-3641-49F3-9AE7-D4D6EE878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5C4D6-0121-4D58-BD41-6234ED4FC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19068-163E-4A25-8D71-EBE36F8F2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9005D-184D-4526-808E-07ACED5B6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19AD41-5852-478B-AC7B-C4BA37FC0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49FBCD-DE5F-478B-8626-AE6340D62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3DF4C5-2442-46E2-B896-311F3E1B3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D6242-C6B4-443E-8A14-22ED7EAA0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C45FE-20BA-4CAF-B97B-121114265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FCD1D-C344-4134-A391-16346BB09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B6A8B-C1FF-4C2E-8785-437B16920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12005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脾切除后护理PPT\n## 1.脾切除手术的基本知识\n### 1.1脾切除手术的原因及适应症\n### 1.2脾切除手术的常见方法及优缺点\n### 1.3脾切除手术后的生理影响\n## 2.脾切除术后的护理常规\n### 2.1术后生命体征的监测与护理\n### 2.2术后创口的护理与预防感染\n### 2.3术后消化系统的功能恢复与护理\n## 3.脾切除术后的并发症预防与护理\n### 3.1术后出血的预防与护理\n### 3.2术后感染的预防与护理\n### 3.3术后血栓形成的预防与护理\n## 4.脾切除术后的康复指导\n### 4.1术后饮食与营养指导\n### 4.2术后活动与锻炼指导\n### 4.3术后心理康复与社交指导\n## 5.脾切除术后的随访与健康管理\n### 5.1术后定期随访的重要性\n### 5.2术后健康管理的具体内容与方法\n### 5.3术后患者的生活质量评估与改善措施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脾切除后护理PPT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脾切除手术的基本知识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脾切除手术的原因及适应症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脾切除手术的原因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脾脏破裂或外伤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脾脏肿大或脾功能亢进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血液系统疾病，如血小板减少性紫癜</a:t>
                </a:r>
                <a:endParaRPr/>
              </a:p>
            </p:txBody>
          </p:sp>
          <p:pic>
            <p:nvPicPr>
              <p:cNvPr id="1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脾切除手术的适应症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脾脏病变严重，影响患者生活质量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脾脏病变导致其他器官功能受损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脾脏病变药物治疗无效或反复发作</a:t>
                </a:r>
                <a:endParaRPr/>
              </a:p>
            </p:txBody>
          </p:sp>
          <p:pic>
            <p:nvPicPr>
              <p:cNvPr id="1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开腹脾切除手术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优点：手术视野清晰，操作方便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缺点：创伤大，恢复慢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腹腔镜脾切除手术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优点：创伤小，恢复快，术后疼痛轻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缺点：技术要求高，手术费用较高</a:t>
                </a:r>
                <a:endParaRPr/>
              </a:p>
            </p:txBody>
          </p:sp>
          <p:pic>
            <p:nvPicPr>
              <p:cNvPr id="17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达芬奇机器人辅助脾切除手术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优点：手术创伤小，恢复快，操作精确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缺点：设备费用高，技术维护成本高</a:t>
                </a:r>
                <a:endParaRPr/>
              </a:p>
            </p:txBody>
          </p:sp>
          <p:pic>
            <p:nvPicPr>
              <p:cNvPr id="17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脾切除手术的常见方法及优缺点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脾脏是免疫系统的重要组成部分，切除后免疫力下降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增加感染和血栓形成的风险</a:t>
                </a:r>
                <a:endParaRPr/>
              </a:p>
            </p:txBody>
          </p:sp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免疫功能影响</a:t>
                </a:r>
                <a:endParaRPr/>
              </a:p>
            </p:txBody>
          </p:sp>
        </p:grpSp>
        <p:grpSp>
          <p:nvGrpSpPr>
            <p:cNvPr id="18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脾脏是血液凝固因子的重要产生场所，切除后血液凝固功能减弱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增加出血和血栓形成的风险</a:t>
                </a:r>
                <a:endParaRPr/>
              </a:p>
            </p:txBody>
          </p:sp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血液凝固功能影响</a:t>
                </a:r>
                <a:endParaRPr/>
              </a:p>
            </p:txBody>
          </p:sp>
        </p:grpSp>
        <p:grpSp>
          <p:nvGrpSpPr>
            <p:cNvPr id="19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脾脏与消化系统密切相关，切除后可能影响消化功能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容易出现胃肠道蠕动减缓、便秘等症状</a:t>
                </a:r>
                <a:endParaRPr/>
              </a:p>
            </p:txBody>
          </p:sp>
          <p:sp>
            <p:nvSpPr>
              <p:cNvPr id="1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消化系统功能影响</a:t>
                </a:r>
                <a:endParaRPr/>
              </a:p>
            </p:txBody>
          </p:sp>
        </p:grpSp>
      </p:grpSp>
      <p:pic>
        <p:nvPicPr>
          <p:cNvPr id="19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脾切除手术后的生理影响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脾切除术后的护理常规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血压监测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术后严密监测血压，防止低血压和高血压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根据血压变化调整输液速度和药物剂量</a:t>
                </a:r>
                <a:endParaRPr/>
              </a:p>
            </p:txBody>
          </p:sp>
          <p:sp>
            <p:nvSpPr>
              <p:cNvPr id="20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心率监测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术后严密监测心率，防止心律失常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根据心率变化调整药物剂量</a:t>
                </a:r>
                <a:endParaRPr/>
              </a:p>
            </p:txBody>
          </p:sp>
          <p:sp>
            <p:nvSpPr>
              <p:cNvPr id="21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呼吸监测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术后严密监测呼吸，保持呼吸道通畅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根据呼吸情况调整氧流量和呼吸机参数</a:t>
                </a:r>
                <a:endParaRPr/>
              </a:p>
            </p:txBody>
          </p:sp>
          <p:sp>
            <p:nvSpPr>
              <p:cNvPr id="21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术后生命体征的监测与护理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创口护理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保持创口清洁干燥，防止感染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定期更换创口敷料，观察创口愈合情况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定期检查血常规、体温等指标，及时发现感染迹象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术后创口的护理与预防感染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胃肠道功能恢复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术后鼓励患者早期进食，促进胃肠道功能恢复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给予易消化、营养丰富的食物，避免油腻、辛辣等刺激性食物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便秘护理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术后给予患者足够的水分摄入，预防便秘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必要时给予通便药物，如开塞露、乳果糖等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术后消化系统的功能恢复与护理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脾切除术后的并发症预防与护理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术后出血的预防与护理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预防出血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术后严密观察血压、心率、血红蛋白等指标，及时发现出血迹象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遵医嘱使用止血药物，如止血敏、维生素K等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出血护理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一旦发现出血，立即报告医生，及时处理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保持呼吸道通畅，防止窒息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https://d.book118.com/707012005153006043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脾切除后护理PPT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2024-09-17T21:21:51.976</cp:lastPrinted>
  <dcterms:created xsi:type="dcterms:W3CDTF">2024-09-17T13:21:51Z</dcterms:created>
  <dcterms:modified xsi:type="dcterms:W3CDTF">2024-09-17T13:21:53Z</dcterms:modified>
</cp:coreProperties>
</file>