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CB807-BD04-440A-8471-C1EEF8F71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7A7D7-4877-4DB8-816B-D9F584A94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4A62D-D85B-4C28-94B4-CFAE875FB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04013-F066-4BC8-8DD2-EDA06F6AB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C29DB5-0CAC-45D4-81AE-5F2AC335D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F8A664-70FB-404F-ABD8-52CAFA62E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03CF5B-8FC0-4F5A-8596-EF0C7638F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365D0-F78F-49DB-810B-9E849EE31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124A3-1444-40DB-88B7-CEC3B5D48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72FC6-D427-49F8-8563-79DB268AD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B10CD-8CCF-4FCA-8B64-4F5C21B40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12064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体育产业中项目管理人员的培训与跨部门资源协作方案分享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体育产业项目管理概述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项目管理人员培训方案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跨部门资源协作挑战及解决方案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成功案例分享：某体育公司项目管理实践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体育产业项目管理概述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体育项目的成功实施需要依赖场地、设备、资金、人力等资源。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体育项目通常具有明确的开始和结束时间，需要在规定时间内完成。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体育产业项目涵盖赛事组织、场馆建设、健身活动等多个领域，具有多样化的特点。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由于天气、运动员状态、政策等因素，体育项目具有一定的不确定性。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周期性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不确定性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资源依赖性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体育产业项目特点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通过项目管理，可以优化资源配置，提高项目实施效率。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项目管理有助于对预算进行有效控制，降低项目成本。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通过风险识别、评估和应对，项目管理有助于降低项目风险。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项目管理注重过程控制和质量管理，有助于提升项目品质和客户满意度。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提升质量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项目管理在体育产业中重要性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项目管理人员是体育项目的核心领导者，负责项目的整体规划、组织、协调和控制。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项目管理人员需要与项目团队成员、相关部门和利益相关者进行有效的沟通和协调，确保信息畅通、资源共享、合作顺畅。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决策与应变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在项目实施过程中，项目管理人员需要根据实际情况做出及时、准确的决策，并具备应对突发事件和变化的能力。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项目管理人员的职责包括制定项目计划、分配任务、监督进度、协调资源、解决问题等。他们需要具备全面的管理能力和专业知识，以确保项目的顺利实施和目标的达成。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项目管理人员角色与职责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https://d.book118.com/707012064012006051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2024-09-23T20:53:07.494</cp:lastPrinted>
  <dcterms:created xsi:type="dcterms:W3CDTF">2024-09-23T12:53:07Z</dcterms:created>
  <dcterms:modified xsi:type="dcterms:W3CDTF">2024-09-23T12:53:09Z</dcterms:modified>
</cp:coreProperties>
</file>