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929B020-532D-4C14-B94A-87F4B5D9E2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D46C56-CAE6-46B0-9FEF-62A6493EDE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BCB826E-E0DD-4AE2-B019-83AC602507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1582393-D68D-4E2F-90C7-E98A43534B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FD2E0BD-13D2-4B95-A7B1-4144181D70A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248E7C2-27DC-412D-83C0-38DB10419AE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8BB57C1-E41B-49C4-BE6E-0964089A500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E5B2091-3C21-4E61-AC10-8AA122E9EA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CABD30E-F698-4A37-BB7B-FEC5672C00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DEF9B1-7B4F-410B-BB7B-9275E3E62B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BAB88A-1315-4F7A-8739-9D3B34F212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7015062140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pdgfra基因突变与脑组织细胞瘤的关联性研究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pdgfra基因突变概述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脑组织细胞瘤概述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pdgfra基因突变与脑组织细胞瘤关联性的研究方法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研究结果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讨论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01</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研究PDGFRA基因突变与脑组织细胞瘤的关联性有助于深入了解肿瘤的发生和发展机制，为治疗提供新的思路。</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脑组织细胞瘤是一种常见的中枢神经系统肿瘤，其发病机制尚未完全明确。</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PDGFRA基因是酪氨酸激酶受体家族的一员，在脑组织细胞瘤中存在突变现象。</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探究PDGFRA基因突变与脑组织细胞瘤的关联性。</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分析PDGFRA基因突变对脑组织细胞瘤生物学行为的影响。</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探讨PDGFRA基因突变在脑组织细胞瘤中的临床意义。</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02</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pdgfra基因突变概述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结构</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PDGFRA基因位于人类染色体4q26区域，包含22个外显子，编码血小板衍生生长因子受体α（PDGFRα）。</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功能</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PDGFRA基因是酪氨酸激酶生长因子受体家族的一部分，主要在细胞增殖、迁移和存活中发挥作用。</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pdgfra基因的结构和功能</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4624" b="14624"/>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8618" r="8618"/>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导致氨基酸替换，影响受体构象和信号转导。</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点突变</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增加基因拷贝数，导致受体过度表达。</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扩增</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缺失部分或全部基因，导致功能丧失。</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缺失</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使受体持续活化，不依赖配体即可激活下游信号。</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激活突变</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pdgfra基因突变的类型和影响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222" b="822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PDGFRA基因突变可促进肿瘤细胞增殖、存活和迁移，与多种肿瘤的发生和发展相关。</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PDGFRA基因突变与脑组织细胞瘤的发病机制和进展密切相关，影响肿瘤细胞的生长和扩散。</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pdgfra基因突变与肿瘤的关系</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脑组织细胞瘤</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肿瘤发生</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03</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脑组织细胞瘤概述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分类</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脑组织细胞瘤主要分为胶质母细胞瘤、髓母细胞瘤、室管膜瘤等类型，每种类型具有不同的生物学特性和临床表现。</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特征</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脑组织细胞瘤通常具有浸润性生长、易复发和恶性程度高的特点，对患者的生命健康构成严重威胁。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376" r="2337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脑组织细胞瘤的分类和特征</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脑组织细胞瘤的病因和发病机制</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病因</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脑组织细胞瘤的病因尚未完全明确，可能与遗传、环境、生活习惯等多种因素有关。</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发病机制</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脑组织细胞瘤的发生可能与基因突变、细胞增殖与凋亡失衡、信号转导异常等多种机制有关。</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3003" r="300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脑组织细胞瘤的诊断主要依赖于影像学检查和病理学诊断，包括CT、MRI、PET等影像学检查和脑活检等病理学检查。</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诊断</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脑组织细胞瘤的治疗主要包括手术切除、放疗和化疗等综合治疗手段，治疗的效果取决于肿瘤的类型、分期、患者的身体状况等多种因素。</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治疗</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脑组织细胞瘤的诊断和治疗</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04</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pdgfra基因突变与脑组织细胞瘤关联性的研究方法</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https://d.book118.com/707015062140006042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2024-09-16T04:38:37.720</cp:lastPrinted>
  <dcterms:created xsi:type="dcterms:W3CDTF">2024-09-15T20:38:37Z</dcterms:created>
  <dcterms:modified xsi:type="dcterms:W3CDTF">2024-09-15T20:38:39Z</dcterms:modified>
</cp:coreProperties>
</file>