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1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51B70-F93C-4B4F-99C1-043616A58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3346A-7E78-4969-A324-04DA63DE6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E8B8F-B37C-4F2F-91CE-451B22316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9BF71-73C9-453E-84E5-DBC4E0EE5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D78EB-8D86-4840-AD5A-389227A80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68481-22B4-468D-A49F-D98F5FD40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3B97D-2B2E-40BB-856F-2C3705413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1B0B4-2D46-4B94-AB17-15D2ABD47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8F5F4-1831-4A8A-9EE7-E0C11F7D4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7B87C-5761-41FA-80E5-CA7F909B2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9323F-36FF-4AEB-92B5-129E6FD8C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tags" Target="../tags/tag257.xml" /><Relationship Id="rId28" Type="http://schemas.openxmlformats.org/officeDocument/2006/relationships/tags" Target="../tags/tag258.xml" /><Relationship Id="rId29" Type="http://schemas.openxmlformats.org/officeDocument/2006/relationships/tags" Target="../tags/tag259.xml" /><Relationship Id="rId3" Type="http://schemas.openxmlformats.org/officeDocument/2006/relationships/tags" Target="../tags/tag233.xml" /><Relationship Id="rId30" Type="http://schemas.openxmlformats.org/officeDocument/2006/relationships/tags" Target="../tags/tag260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14" Type="http://schemas.openxmlformats.org/officeDocument/2006/relationships/tags" Target="../tags/tag312.xml" /><Relationship Id="rId15" Type="http://schemas.openxmlformats.org/officeDocument/2006/relationships/tags" Target="../tags/tag313.xml" /><Relationship Id="rId16" Type="http://schemas.openxmlformats.org/officeDocument/2006/relationships/tags" Target="../tags/tag314.xml" /><Relationship Id="rId17" Type="http://schemas.openxmlformats.org/officeDocument/2006/relationships/tags" Target="../tags/tag315.xml" /><Relationship Id="rId18" Type="http://schemas.openxmlformats.org/officeDocument/2006/relationships/tags" Target="../tags/tag316.xml" /><Relationship Id="rId19" Type="http://schemas.openxmlformats.org/officeDocument/2006/relationships/tags" Target="../tags/tag317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16144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数字图像处理课件第6章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图像增强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图像变换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图像压缩编码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图像分割与特征提取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图像识别与分类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图像增强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直方图均衡化</a:t>
            </a:r>
            <a:endParaRPr lang="zh-CN" altLang="en-US"/>
          </a:p>
        </p:txBody>
      </p:sp>
      <p:sp>
        <p:nvSpPr>
          <p:cNvPr id="104910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原理：通过调整图像的直方图分布，使图像的亮度分布更加均匀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步骤：计算原始图像的直方图，计算均衡化后的直方图，根据均衡化后的直方图重新计算像素值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优点：可以提高图像的对比度，使图像更加清晰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缺点：可能会导致图像的噪声增加，影响图像的质量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对比度增强</a:t>
            </a:r>
            <a:endParaRPr lang="zh-CN" altLang="en-US"/>
          </a:p>
        </p:txBody>
      </p:sp>
      <p:sp>
        <p:nvSpPr>
          <p:cNvPr id="104917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对比度增强原理：通过调整图像的亮度和对比度，使图像更加清晰和生动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对比度增强方法：包括直方图均衡化、伽马校正、局部对比度增强等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对比度增强效果：提高图像的清晰度和对比度，使图像更加生动和吸引人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对比度增强应用：在图像处理、计算机视觉、医学图像处理等领域有广泛应用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噪声去除</a:t>
            </a:r>
            <a:endParaRPr lang="zh-CN" altLang="en-US"/>
          </a:p>
        </p:txBody>
      </p:sp>
      <p:sp>
        <p:nvSpPr>
          <p:cNvPr id="10492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噪声类型：高斯噪声、椒盐噪声、泊松噪声等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噪声去除方法：滤波器、中值滤波、均值滤波、高斯滤波等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滤波器选择：根据噪声类型和图像特性选择合适的滤波器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滤波器参数调整：根据图像质量和噪声程度调整滤波器参数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滤波处理</a:t>
            </a:r>
            <a:endParaRPr lang="zh-CN" altLang="en-US"/>
          </a:p>
        </p:txBody>
      </p:sp>
      <p:sp>
        <p:nvSpPr>
          <p:cNvPr id="104933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3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3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3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3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滤波器类型：低通滤波器、高通滤波器、带通滤波器、带阻滤波器等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滤波器应用：图像去噪、图像锐化、图像平滑等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滤波器设计：根据图像特性和需求选择合适的滤波器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滤波器作用：去除噪声、增强图像细节、平滑图像等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2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图像变换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傅里叶变换</a:t>
            </a:r>
            <a:endParaRPr lang="zh-CN" altLang="en-US"/>
          </a:p>
        </p:txBody>
      </p:sp>
      <p:sp>
        <p:nvSpPr>
          <p:cNvPr id="104949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傅里叶变换是一种将图像从空间域转换到频域的方法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傅里叶变换可以将图像分解为不同频率的波，从而实现图像的滤波、增强和压缩等操作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傅里叶变换在图像处理中具有广泛的应用，如图像去噪、边缘检测、图像分割等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傅里叶变换的逆变换可以将频域图像转换回空间域图像，实现图像的重建和恢复。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小波变换</a:t>
            </a:r>
            <a:endParaRPr lang="zh-CN" altLang="en-US"/>
          </a:p>
        </p:txBody>
      </p:sp>
      <p:sp>
        <p:nvSpPr>
          <p:cNvPr id="10495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概念：一种数学工具，用于分析图像中的局部特征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特点：具有多分辨率、局部性和方向性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应用：图像去噪、图像压缩、图像增强等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原理：通过小波基函数对图像进行分解和重构，提取图像中的局部特征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离散余弦变换</a:t>
            </a:r>
            <a:endParaRPr lang="zh-CN" altLang="en-US"/>
          </a:p>
        </p:txBody>
      </p:sp>
      <p:sp>
        <p:nvSpPr>
          <p:cNvPr id="104963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3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3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3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4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4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4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5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5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4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4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原理：将图像从空间域转换到频率域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优点：计算速度快，实现简单，易于硬件实现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应用：广泛应用于图像处理、视频编码等领域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特点：具有很好的能量集中特性，适合于图像压缩和去噪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沃尔什变换</a:t>
            </a:r>
            <a:endParaRPr lang="zh-CN" altLang="en-US"/>
          </a:p>
        </p:txBody>
      </p:sp>
      <p:sp>
        <p:nvSpPr>
          <p:cNvPr id="10497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沃尔什变换是一种线性变换，用于图像处理中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沃尔什变换可以将图像从空间域转换到频域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沃尔什变换可以用于图像平滑、锐化、边缘检测等操作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沃尔什变换可以用于图像压缩和去噪等应用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0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80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图像压缩编码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7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无损压缩</a:t>
            </a:r>
            <a:endParaRPr lang="zh-CN" altLang="en-US"/>
          </a:p>
        </p:txBody>
      </p:sp>
      <p:sp>
        <p:nvSpPr>
          <p:cNvPr id="10498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定义：无损压缩是指在压缩过程中不丢失任何信息，解压后可以完全恢复原始数据的压缩方法。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特点：无损压缩可以保证图像的质量和分辨率不变，但压缩率相对较低。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常用算法：Huffman编码、LZW编码、Arithmetic编码等。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应用：无损压缩广泛应用于图像、音频、视频等领域，如JPEG、PNG、GIF等图像格式。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4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有损压缩</a:t>
            </a:r>
            <a:endParaRPr lang="zh-CN" altLang="en-US"/>
          </a:p>
        </p:txBody>
      </p:sp>
      <p:sp>
        <p:nvSpPr>
          <p:cNvPr id="104995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5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95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定义：有损压缩是指在压缩过程中会丢失部分数据，以降低文件大小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5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6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特点：压缩率高，文件大小小，但图像质量会有一定程度的损失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6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6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应用场景：适用于对图像质量要求不高，但对文件大小有严格要求的场景，如网络传输、存储等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7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7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常见算法：JPEG、MPEG等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2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压缩标准</a:t>
            </a:r>
            <a:endParaRPr lang="zh-CN" altLang="en-US"/>
          </a:p>
        </p:txBody>
      </p:sp>
      <p:sp>
        <p:nvSpPr>
          <p:cNvPr id="105002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28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0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JPEG标准：广泛应用于图像和视频压缩，具有较高的压缩比和较好的图像质量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032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4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6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PNG标准：无损压缩，适用于需要保持图像质量的场合，如网页设计、印刷等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03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0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2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GIF标准：适用于动画和简单图像的压缩，具有较小的文件大小和较快的传输速度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04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6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8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TIFF标准：适用于高分辨率图像的压缩，具有较高的图像质量和较大的文件大小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050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52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54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BMP标准：无损压缩，适用于需要保持图像质量的场合，如印刷等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05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58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60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RAW标准：适用于专业摄影和图像处理，具有较高的图像质量和较大的文件大小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https://d.book118.com/707016144153006024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数字图像处理课件第6章</vt:lpstr>
      <vt:lpstr>目录</vt:lpstr>
      <vt:lpstr>添加章节标题</vt:lpstr>
      <vt:lpstr>图像增强</vt:lpstr>
      <vt:lpstr>直方图均衡化</vt:lpstr>
      <vt:lpstr>对比度增强</vt:lpstr>
      <vt:lpstr>噪声去除</vt:lpstr>
      <vt:lpstr>滤波处理</vt:lpstr>
      <vt:lpstr>图像变换</vt:lpstr>
      <vt:lpstr>傅里叶变换</vt:lpstr>
      <vt:lpstr>小波变换</vt:lpstr>
      <vt:lpstr>离散余弦变换</vt:lpstr>
      <vt:lpstr>沃尔什变换</vt:lpstr>
      <vt:lpstr>图像压缩编码</vt:lpstr>
      <vt:lpstr>无损压缩</vt:lpstr>
      <vt:lpstr>有损压缩</vt:lpstr>
      <vt:lpstr>压缩标准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2024-08-29T02:35:35.721</cp:lastPrinted>
  <dcterms:created xsi:type="dcterms:W3CDTF">2024-08-28T18:35:35Z</dcterms:created>
  <dcterms:modified xsi:type="dcterms:W3CDTF">2024-08-28T18:35:38Z</dcterms:modified>
</cp:coreProperties>
</file>