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207AE-6A83-46C9-8E18-AE7898EE8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7E260-FCB4-4C8E-B53B-4B7F1961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B14DA-81B4-4AB4-ABB3-DDE62B696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BAECA-6BC3-458D-AFEF-DD09EE1A7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885DF-623B-4BA0-AAA9-F10CEEFD5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4A27A4-891B-47BB-89B0-6515451E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6C27D5-3695-4F20-9978-9B8890606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62928-391D-4AB9-9460-9716B69D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D43D0-DE01-40ED-AC3D-4B4C034D5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92D0E-1419-4DF5-87EA-DD23BC428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3F7F4-528F-4A68-90B9-CC0AB6891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2000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家长会养成示范课程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家长角色认知与定位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家庭教育与学校教育的协同配合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培养孩子良好习惯与品质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关注孩子心理健康与成长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" b="2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3" b="17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7" b="8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提升家校合作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家长会是学校与家庭之间沟通的重要桥梁，有助于加强家校合作，共同促进学生的全面发展。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增进家长参与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通过家长会，家长可以更加深入地了解学校的教育理念、教学计划和学生表现，从而更好地参与孩子的教育过程。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解决问题与困惑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家长会是家长向学校反映问题、寻求帮助和支持的重要途径，有助于及时解决学生在学习和生活中遇到的问题和困惑。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通过课程学习，使家长更加了解孩子的成长规律和教育需求，提高家长的教育意识和能力。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提高家长的教育意识和能力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通过课程中的互动环节和案例分析，帮助家长掌握与孩子有效沟通的技巧和方法，增进亲子关系。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促进家长与孩子的沟通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通过课程中的示范教学和案例分析，引导家长树立正确的教育观念和行为榜样，发挥在家庭教育中的示范作用。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培养家长的示范作用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通过问卷调查、小组讨论等方式，对课程效果进行评估和反馈，以便不断完善和改进课程内容。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围绕家长会的重要性和目标，设置多个主题，如“如何召开有效的家长会”、“家长如何参与孩子的教育”、“如何与孩子建立良好的沟通”等。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理论讲解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通过专家讲座、案例分析等形式，对家长会的相关理论进行深入浅出的讲解，帮助家长更好地理解和应用。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设置互动环节和小组讨论，让家长在课程中实际操作和实践，提高家长的参与度和学习效果。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家长角色认知与定位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家长是孩子的情感依托，给予孩子安全感、信任感和归属感。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家长通过言传身教，传递给孩子正确的价值观、道德观和人生观。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价值观引导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家长在孩子的学习过程中提供必要的辅导和支持，促进孩子的学习进步。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学习辅导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家长负责孩子的饮食起居，保障孩子的身体健康和成长发育。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生活照顾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家长在孩子成长中的作用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家长作为家庭的主导者，对孩子的教育和生活进行全面管理。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传统角色定位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现代角色转变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角色转变的意义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家长逐渐转变为孩子的引导者、支持者和合作者，与孩子共同成长。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有利于培养孩子的自主性、责任感和创造力，促进家庭和谐。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家长角色定位及转变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家长要鼓励孩子尝试和探索，支持孩子追求自己的梦想和目标。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家长要尊重孩子的个性和选择，信任孩子的能力和潜力。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家长要倾听孩子的想法和感受，理解孩子的需求和困惑。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家长要与孩子保持经常的沟通和互动，分享彼此的生活和成长经历。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沟通与互动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鼓励与支持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建立良好亲子关系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耐心倾听孩子的讲述，不打断、不评价，给予充分的时间和空间表达。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通过开放式问题、肯定和鼓励，引导孩子表达内心感受和需求。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站在孩子的角度，理解其情感、需求和挑战，与孩子建立共鸣。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倾听孩子心声，理解需求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通过言语、肢体接触和表情等方式，向孩子传递关爱和支持的信息。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表达关爱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尊重孩子的独立性和自主性，鼓励其自主决策和解决问题。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关注孩子的努力和进步，给予及时的肯定和鼓励，增强其自信心。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肯定努力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表达关爱与支持，鼓励自主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观察与描述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清晰、客观地描述观察到的行为和情境，避免主观评价和指责。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请求而非命令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以请求的方式提出希望孩子采取的行动，给予孩子选择和尊重。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表达感受与需求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诚实地表达自己的感受和需求，引导孩子了解并尊重彼此的感受和需求。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尊重与接纳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尊重孩子的感受和选择，接纳其不完美和错误，共同寻求解决方案。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掌握非暴力沟通技巧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家庭教育与学校教育的协同配合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https://d.book118.com/707020002016006035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2024-09-09T08:44:34.493</cp:lastPrinted>
  <dcterms:created xsi:type="dcterms:W3CDTF">2024-09-09T00:44:34Z</dcterms:created>
  <dcterms:modified xsi:type="dcterms:W3CDTF">2024-09-09T00:44:36Z</dcterms:modified>
</cp:coreProperties>
</file>