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D05040-EB8D-4165-B713-C97C354ED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095CD-8344-4A5E-A1AF-9DF98764C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8A1503-4F1B-4993-941B-7F5D993DB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2F629B-A769-4E2F-997E-3E6897195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ED61D9-BEEE-4252-9427-F5F5A7417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1C9011-3963-4652-9447-A3BEBE506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B2267D-366C-4712-9304-8B5DAC367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ED54D-E146-42FA-8F91-C4D82E5E0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3E4793-433B-4653-8231-3644648A9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3F76F5-80D3-49E3-8C22-DA0BD4DA3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CEAD69-41B8-42AC-AD79-572588D82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020116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我要这样做老师(读书心得)课件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教育理念与教学方法探讨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营造良好师生关系与班级氛围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激发学生兴趣与提升学习动力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面对挫折与困难时如何应对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840" b="58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42" b="53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探讨教育理念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本书通过丰富的教育实践和案例分析，阐述了作者独特的教育理念，对于教育工作者来说具有重要的参考价值。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分享教学经验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书中详细介绍了作者多年来的教学经验和方法，有助于读者了解优秀教师的教学技巧和心得。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促进教育交流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本书作为教育领域的经典之作，为广大教育工作者提供了一个交流和学习的平台，有助于推动教育事业的进步。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999" b="219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《我要这样做老师》是一本关于教育理念和教学实践的畅销书籍，通过生动的案例和深入的分析，探讨了如何成为一名优秀的教师。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本书作者是一位资深的教育家，具有多年的教学经验和丰富的教育理论知识，其教育理念深受广大教育工作者的认可和赞誉。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书籍简介与作者介绍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作者介绍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书籍简介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教育理念与教学方法探讨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42" r="104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648" b="1464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每个学生都是独特的个体，具有不同的学习风格、兴趣爱好和潜力。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尊重学生的个性和差异，采用多元化的教学方式，满足不同学生的需求。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关注学生的情感和心理状态，建立良好的师生关系，增强学生的自信心和学习动力。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尊重学生，关注个体差异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采用多媒体、网络等现代教育技术，使教学内容更加生动、形象。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运用案例分析、角色扮演等教学方法，激发学生的学习兴趣和参与度。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鼓励学生提出问题和意见，及时调整教学策略，提高课堂效果和质量。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创新教学方式，提高课堂效果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鼓励学生参加社会实践和志愿服务等活动，拓展视野，增强社会责任感。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引导学生制定学习计划和目标，培养自主学习的习惯和能力。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通过小组讨论、合作学习等方式，提高学生的团队协作和沟通能力。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培养学生自主学习与合作能力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营造良好师生关系与班级氛围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以真诚的态度与学生相处，让学生感受到教师的关心和尊重。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真诚对待学生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倾听学生心声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583" r="11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耐心倾听学生的想法和意见，理解学生的需求和感受。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对学生的表现给予及时、中肯的反馈，让学生明确自己的进步和努力方向。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建立信任，加强师生沟通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了解学生心理需求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关注学生的情感变化和心理需求，及时发现并解决学生在成长过程中遇到的问题。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给予学生鼓励和支持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在学生遇到困难时，给予鼓励和支持，帮助学生建立自信心和积极的心态。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提供心理辅导资源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向学生提供心理辅导资源，如心理咨询室、心理辅导课程等，帮助学生更好地应对心理压力和困扰。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关注学生心理健康，提供情感支持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组织丰富多彩的活动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组织各种形式的班级活动，如文艺比赛、运动会、社会实践等，增强班级凝聚力和向心力。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鼓励学生互助合作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鼓励学生之间互相帮助、共同进步，培养学生的团队合作精神和集体荣誉感。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树立良好班风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引导学生树立正确的价值观和道德观，形成良好的班风和学风。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408" r="16408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营造积极向上、团结友爱的班级氛围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https://d.book118.com/707020116004006046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2024-09-20T23:18:43.448</cp:lastPrinted>
  <dcterms:created xsi:type="dcterms:W3CDTF">2024-09-20T15:18:43Z</dcterms:created>
  <dcterms:modified xsi:type="dcterms:W3CDTF">2024-09-20T15:18:45Z</dcterms:modified>
</cp:coreProperties>
</file>