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44D7D-03F9-4B75-BF0F-B51120DD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28425-9D23-4174-85BB-DA953F87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3B652-ECB2-4A0C-A112-B4648461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246BA-7E2B-4EFE-9CD3-DFC402981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E2A1B-201A-4CD3-9203-A7AFB59D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FB0BA-5225-4ED3-A65C-46E1BB30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4B4C2-3C2F-4A17-AEDC-F60B5B19E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AE9CA-AC36-4181-9FA8-5AD305F3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345A5-0514-464C-8B06-77D890FC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BC6C-A9C1-46CC-AF9A-C608F7E7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D6AD2-9B88-4A42-9AFC-643AD5330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0141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血透长期导管护理查房PPT课件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血透长期导管护理的日常操作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血透长期导管护理的未来展望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血透长期导管概述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38" r="151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血透长期导管是一种用于血液透析治疗的长期血管通路装置，通常植入患者颈部或腹部的血管中。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提供血液透析的通路，使患者能够进行长期的血液透析治疗，以维持生命。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血透长期导管的定义与作用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长期需要进行血液透析治疗的患者，如慢性肾功能衰竭、尿毒症等。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存在严重出血倾向、感染病灶、血管病变等的患者不宜进行血透长期导管置管。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血透长期导管的适应症与禁忌症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在手术室内，通过手术将导管植入患者颈部或腹部的血管中，建立血液透析的通路。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消毒、麻醉、切开皮肤、分离血管、插入导管、缝合伤口等。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严格无菌操作，避免感染；选择合适的导管和置管位置；确保导管的通畅和稳定。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血透长期导管的置管方法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血透长期导管护理的重要性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保持导管入口处清洁干燥，定期更换敷料，以减少细菌滋生和感染的风险。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在接触导管和周围皮肤时，应遵循无菌操作原则，避免交叉感染。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通过定期对导管进行冲洗、消毒等护理措施，保持导管通畅并预防感染。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定期进行导管护理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预防导管感染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保持导管通畅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定期检查导管通畅性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通过检查导管流量、压力等指标，及时发现并解决导管堵塞问题。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正确使用抗凝剂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根据医生建议，正确使用抗凝剂，预防血栓形成，保持导管通畅。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避免导管受压和扭曲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在日常生活中，应避免对导管施加压力或使其受到扭曲，以确保其通畅性。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通过有效的导管护理，减轻患者因导管问题引起的疼痛和不适，提高生活质量。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875" b="1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良好的导管护理可以使患者更加自由地参与日常生活和工作，减轻心理负担。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方便患者生活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正确的导管护理可以降低患者因导管问题而产生的医疗费用，减轻经济负担。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血透长期导管护理的日常操作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使用温和的肥皂水彻底清洗导管周围皮肤，注意不要过度擦拭导管，以免损坏。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使用75%医用酒精或碘伏对导管和周围皮肤进行消毒，消毒范围应大于导管周围3-5cm。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敷料应至少每天更换一次，如有潮湿、污染或松脱应及时更换。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选择合适的敷料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选用透气性好、无菌的敷料，避免使用胶布或弹性绷带。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清洁双手后，揭开旧敷料，检查导管出口处有无红肿、分泌物等异常情况，然后更换新敷料。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083" r="210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导管敷料的更换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https://d.book118.com/707020141106006030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2024-09-02T05:28:17.669</cp:lastPrinted>
  <dcterms:created xsi:type="dcterms:W3CDTF">2024-09-01T21:28:17Z</dcterms:created>
  <dcterms:modified xsi:type="dcterms:W3CDTF">2024-09-01T21:28:19Z</dcterms:modified>
</cp:coreProperties>
</file>