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9FABA-1E89-4F40-B534-F2A4B931A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CA688-211A-4EAB-B454-61EFA0172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F82C5-71BE-44A0-8BB8-63450097B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9F0BB9-7974-41A4-9608-E04017A51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5D8F9F-9BA8-48CF-8E94-2EA9E14EC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02C25B-5B90-4E9E-ADA0-948E014C0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C3BB32-1BB6-40E0-8B97-DFE928AC6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2FDC9B-52D3-44D7-96EC-FF1380EBB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55F1B3-FCDA-4F2E-B40C-FA93F7875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D1778-7BA6-4452-A56B-00377AD25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0F76C-24CF-456E-AAEE-2218F1096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2102113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2023年公务员日常生活总结报告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工作完成情况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工作亮点与收获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工作总结与感悟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整理、归档和传递各类文件，确保工作信息的及时传递和有效管理。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文件处理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会议组织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行政事务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292" r="11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安排会议、准备会议材料，确保会议的顺利进行和有效沟通。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处理日常行政事务，包括办公用品采购、公务用车安排等。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日常职责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深入研究和解读相关政策法规，为领导决策提供有力支持。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083" r="20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政策研究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协调跨部门、跨单位的项目工作，推动项目顺利实施。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项目协调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负责公务接待工作，确保接待活动的顺利进行。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公务接待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临时任务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突发事件应对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在突发事件发生时，迅速响应、及时处理，保障工作秩序。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临时工作小组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参与临时工作小组，完成特定任务和工作目标。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领导交办任务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认真执行领导交办的工作任务，确保工作质量和效率。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工作完成情况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总结词：表现优异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详细描述：在2023年，该公务员完成了大量的工作任务，其数量远超同部门的其他同事。他/她负责的项目多、任务重，但均按质按量完成。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任务完成数量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总结词：无可挑剔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详细描述：该公务员对工作的细致程度和对任务的深度理解令人印象深刻。他/她所完成的任务不仅准确度高，而且质量上乘，多次受到上级的表扬和肯定。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任务完成质量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总结词：高效迅速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详细描述：该公务员在处理工作任务时，展现出了极高的效率。他/她能够迅速理解问题，并迅速制定出解决方案，然后高效地执行。在保证质量的同时，还能确保工作的高效完成，实属难得。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任务完成效率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工作亮点与收获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https://d.book118.com/707021021132006054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2024-09-29T00:40:30.964</cp:lastPrinted>
  <dcterms:created xsi:type="dcterms:W3CDTF">2024-09-28T16:40:30Z</dcterms:created>
  <dcterms:modified xsi:type="dcterms:W3CDTF">2024-09-28T16:40:32Z</dcterms:modified>
</cp:coreProperties>
</file>