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F861E6-A6CA-4656-BCE4-241A98BAD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700FA-4282-4563-A613-219159F10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AB1617-49C9-4850-B567-36069A085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56A975-9CDC-4CC4-ADA9-F2F597FDB6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6F5BF5-A70E-4323-815D-59DEF35590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1CC5D3-C479-429A-BCAA-C7EC5F85DD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92A518-EE08-45F7-BF41-909FEE2AEF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A39FB4-54DD-4543-9E4C-3EE329EAF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B36115-5BCD-4AB2-8DF8-E193C10E3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C004E-D523-46F6-A0B2-DFC7FFAFD5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65B38-15C6-4FBD-8B27-AE2A052C6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2216405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心肺复苏的模板</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心肺复苏的基本知识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心肺复苏的步骤</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心肺复苏的注意事项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心肺复苏的常见问题与解答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心肺复苏的基本知识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269" r="242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心肺复苏是一种紧急医疗救助技术，旨在通过胸外按压和人工呼吸来恢复患者的自主心跳和呼吸。</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是一种针对心脏骤停患者的紧急医疗救助技术。当患者心脏骤停时，心脏无法有效地泵血，导致全身器官严重缺氧。心肺复苏的目的是通过胸外按压和人工呼吸来暂时替代患者的心脏和肺部功能，以恢复其自主心跳和呼吸。</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心肺复苏对于挽救患者生命至关重要，每延迟一分钟实施心肺复苏，患者存活率下降约10%。</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肺复苏是挽救患者生命的黄金标准。当患者心脏骤停时，脑部和其他重要器官的氧气供应迅速耗尽，导致昏迷、抽搐、呼吸停止等症状。若不及时进行心肺复苏，患者将很快死亡。每延迟一分钟实施心肺复苏，患者存活率下降约10%。因此，及时、正确地实施心肺复苏对于挽救患者生命至关重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心肺复苏技术经历了数十年的发展，不断改进和完善，以提高患者的存活率。</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技术自20世纪60年代开始发展，经历了多个阶段的改进和完善。最初的心肺复苏技术主要关注胸外按压，后来逐渐引入人工呼吸和其他辅助措施。随着医学技术的进步，心肺复苏技术也在不断改进，以提高患者的存活率。目前，心肺复苏已经成为急救医学的重要组成部分，广泛应用于公共场所和医疗机构。</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心肺复苏的步骤</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确保现场安全</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疏散围观人群</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在开始心肺复苏之前，首先要评估现场环境是否安全，避免施救过程中发生意外。</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在确保安全的前提下，疏散周围围观的人群，为施救创造一个安静、无干扰的环境。</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347" r="12347"/>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891" r="1891"/>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201" r="1201"/>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呼叫患者并轻拍双肩，观察是否有反应。</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观察胸部是否有起伏，并倾听呼吸声。</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检查意识</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检查呼吸</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判断意识和呼吸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按压两乳头与胸廓连线的交叉处。</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确定按压位置</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施救者以一手掌根部放于按压部位，另一只手与之重叠，手指抬起不接触胸壁。</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按压姿势</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成人按压深度为5-6cm，儿童和婴儿按压深度为胸部厚度的1/3。</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按压深度</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每分钟100-120次。</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按压频率</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806" r="380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将患者头部偏向一侧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清理口腔和鼻腔内的异物。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抬头提颏法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将患者的下颌角抬高，使头部后仰。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844" r="3584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68" r="277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捏住患者的鼻子，防止气体从鼻腔漏出。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捏住鼻子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深吸一口气后，对患者口部吹气，吹气时要确保胸部隆起。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吹气</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4" b="1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按照30次胸外按压和2次人工呼吸的比例（30:2）持续进行心肺复苏。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在心肺复苏过程中，要密切观察患者的生命体征变化，如出现恢复自主呼吸和心跳的迹象，应立即停止心肺复苏并寻求医疗救助。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持续心肺复苏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观察生命体征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持续循环</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https://d.book118.com/707022164051006034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2024-09-08T04:46:50.623</cp:lastPrinted>
  <dcterms:created xsi:type="dcterms:W3CDTF">2024-09-07T20:46:50Z</dcterms:created>
  <dcterms:modified xsi:type="dcterms:W3CDTF">2024-09-07T20:46:52Z</dcterms:modified>
</cp:coreProperties>
</file>