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57384-D704-4F7E-9D8D-B11A4B1B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6D2D1-4097-442C-808B-63D07D7D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2A5E3-E537-4945-A90D-6652D9A39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23B54-DF94-4EAE-B2E7-864E4B04C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EA372-43A5-4CC0-B09D-12F827894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5224B-F6F2-4840-B465-BE002856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37672-65C6-40D8-A9CF-8259F7D2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948DC-194B-45B4-8F74-8DC920CA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C4ADF-EFE9-4F5D-8001-1D9C5B131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3DFF3-12A2-4474-B13F-904B3781D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97319-2410-4822-9FD0-C393F824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301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中医科护理小讲课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部分之间相互联系、相互影响。在护理过程中，需要全面考虑患者的生理、心理、社会等方面的状况，采取综合性的护理措施，以促进患者的整体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具体而言，整体观念要求在护理过程中关注患者的病情、体质、年龄、性别等因素，以及患者的饮食习惯、生活方式、工作环境等，从而全面了解患者的身体状况和健康需求，制定个性化的护理计划。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是指根据患者的不同证候，采取不同的护理措施。证候是中医对疾病本质的认识，通过对证候的观察和分析，可以了解患者的病因、病机、病位等情况，从而制定针对性的护理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例如，对于感冒患者，风寒感冒和风热感冒的护理方法就有所不同。风寒感冒患者需要保暖、多休息、喝热水等护理措施，而风热感冒患者则需要保持室内通风、多饮水、饮食清淡等护理措施。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三因制宜原则是指根据患者的具体情况，包括病情、体质、环境等因素，制定针对性的护理方案。这一原则强调个体化护理，充分考虑患者的特点和需求，从而更好地满足患者的健康需求。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例如，对于糖尿病患者，需要根据患者的具体情况制定饮食和运动计划。对于老年糖尿病患者，需要考虑老年人的消化功能和运动能力，制定适合他们的饮食和运动方案。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10" b="221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通过针刺穴位，刺激经络，调和气血，达到治疗疾病的目的。需注意选择合适的针具、消毒、准确取穴等要点。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运用手法在人体特定部位进行按摩、揉捏、滚法等操作，以缓解肌肉紧张、疼痛，促进气血流通。需注意力度适中、避免受伤等要点。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针灸与推拿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拔罐与刮痧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通过负压吸引，使罐吸附在皮肤上，产生温热刺激，促进气血流通，达到舒筋活血、祛风散寒的目的。需注意选择合适大小的罐子、避免烫伤等要点。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使用刮痧板或硬币等工具，在皮肤表面进行刮、擦、拍等操作，以刺激穴位、舒缓肌肉紧张，达到调节气血、排毒养颜的效果。需注意力度适中、避免破皮等要点。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将中药研成细粉或制成膏剂，直接或用纱布贴在患处或穴位上，通过药物渗透和刺激作用，达到治疗疾病的目的。需注意选择合适的药物、避免过敏等要点。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将中药煎煮后，利用蒸汽熏蒸患处或全身，以达到温通经络、舒缓肌肉紧张、促进气血流通的效果。需注意控制温度、避免烫伤等要点。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熏洗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贴敷与熏洗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https://d.book118.com/707023014051006032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2024-09-05T03:02:33.511</cp:lastPrinted>
  <dcterms:created xsi:type="dcterms:W3CDTF">2024-09-04T19:02:33Z</dcterms:created>
  <dcterms:modified xsi:type="dcterms:W3CDTF">2024-09-04T19:02:35Z</dcterms:modified>
</cp:coreProperties>
</file>