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6761FF-15B8-4C5B-AFA2-1FE740D67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D9EF8-F55B-4A55-9E8D-FD1A70C04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4406BA-B132-4FB2-A5CD-8C3C4EE3A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86AFB5-D251-49F7-8A34-52F9483B6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173781-21FC-40C0-B0CE-668A5285CD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987B3A-3C7F-450A-9C30-2722381270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CC6E8B-E12E-4308-B93B-8C32BA2D41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558166-C974-4E0A-BA1F-72BB12A66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4575A5-3A85-4A46-9BBA-A1335223F9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F4E49-6BF7-4F19-BF29-F2D2FB626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ADE3A-8FC1-4437-90E3-0BE08CBFB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241201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增强现实技术在社会福利与慈善领域的应用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增强现实技术在社会福利领域的应用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增强现实技术在慈善领域的应用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案例分析：成功应用增强现实技术的社会福利与慈善项目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增强现实技术是一种将虚拟信息叠加到真实世界中，通过智能设备呈现给用户的技术。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通过计算机视觉、图像处理、空间定位等技术，将虚拟信息与真实场景进行融合，实现用户与虚拟信息的交互。</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技术原理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自20世纪90年代提出以来，随着计算机技术和智能设备的快速发展，增强现实技术不断取得突破，逐渐应用于各个领域。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慈善领域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慈善组织和个人通过捐款、捐物、志愿服务等方式，为弱势群体提供帮助，但存在信息不对称和透明度不足等问题。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挑战与机遇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社会福利与慈善领域面临着资源紧张、服务不足等挑战，而增强现实技术的发展为这些问题的解决提供了新的机遇。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社会福利领域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政府和社会组织致力于提供教育、医疗、养老等基本服务，但由于资源有限，服务质量有待提高。</a:t>
            </a:r>
          </a:p>
        </p:txBody>
      </p:sp>
      <p:pic>
        <p:nvPicPr>
          <p:cNvPr id="10" name="Picture 10"/>
          <p:cNvPicPr>
            <a:picLocks noChangeAspect="1"/>
          </p:cNvPicPr>
          <p:nvPr/>
        </p:nvPicPr>
        <p:blipFill>
          <a:blip r:embed="rId2"/>
          <a:srcRect t="3542" b="3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社会福利与慈善领域现状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提高服务效率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通过增强现实技术，可以为用户提供更加直观、便捷的服务体验，提高服务效率和质量。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拓展服务内容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增强现实技术可以为用户提供更加丰富、多样化的服务内容，满足用户多样化的需求。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促进社会公平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通过增强现实技术，可以打破地域和时间限制，让更多人享受到优质的社会福利和慈善服务，促进社会公平和进步。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增强现实技术在该领域的应用意义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增强现实技术在社会福利领域的应用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通过增强现实技术，为视障人士提供音频或触觉反馈，帮助他们感知周围环境。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视觉辅助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92" r="17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听觉辅助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运动辅助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167" r="13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利用增强现实技术，将声音转化为视觉或触觉信号，以便听障人士更好地理解和交流。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借助增强现实技术，为行动不便的残疾人士提供导航和定位服务，提高他们的行动能力。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残疾人辅助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通过增强现实技术，实时监测老年人的身体状况，如心率、血压等，以便及时发现并处理健康问题。</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健康监测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利用增强现实技术，为老年人提供虚拟社交场景，帮助他们保持社交联系，缓解孤独感。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社交互动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借助增强现实技术，提供智能家居控制、导航定位等服务，方便老年人的日常生活。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生活辅助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老年人关怀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个性化学习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借助增强现实技术，根据每个儿童的学习特点和需求，提供个性化的学习资源和辅导。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互动教学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通过增强现实技术，将教育内容以更生动、形象的方式呈现给儿童，提高他们的学习兴趣和参与度。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实践体验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利用增强现实技术，为儿童提供虚拟实验室、模拟场景等实践机会，帮助他们更好地理解和掌握知识。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教育资源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利用增强现实技术，将优质教育资源引入贫困地区，为当地儿童提供平等接受教育的机会。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就业援助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借助增强现实技术，为贫困群体提供职业技能培训和就业信息服务，帮助他们提高就业能力和竞争力。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信息获取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通过增强现实技术，为贫困群体提供实时、准确的信息服务，如天气预报、市场价格等，帮助他们更好地应对生活挑战。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贫困群体帮扶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增强现实技术在慈善领域的应用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利用增强现实技术，在公共场所设置虚拟募捐箱，吸引公众关注并参与募捐。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虚拟募捐箱</a:t>
            </a:r>
          </a:p>
        </p:txBody>
      </p:sp>
      <p:pic>
        <p:nvPicPr>
          <p:cNvPr id="5" name="Picture 5"/>
          <p:cNvPicPr>
            <a:picLocks noChangeAspect="1"/>
          </p:cNvPicPr>
          <p:nvPr/>
        </p:nvPicPr>
        <p:blipFill>
          <a:blip r:embed="rId2"/>
          <a:srcRect t="16167" b="161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通过增强现实技术，让捐赠者能够亲身体验受助者的生活环境和需求，从而激发捐赠意愿。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互动体验</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结合社交媒体和增强现实技术，打造线上募捐活动，扩大募捐活动的参与度和影响力。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线上募捐活动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募捐活动创新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虚拟展示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利用增强现实技术，将公益项目的成果以虚拟形式展示出来，让更多人了解和关注。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互动游戏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设计基于增强现实技术的公益互动游戏，让参与者在游戏中了解公益项目并参与其中。</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社交媒体传播</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通过增强现实技术与社交媒体的结合，让公益项目的宣传和推广更具吸引力和互动性。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公益项目宣传与推广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利用增强现实技术创建虚拟培训场景，为志愿者提供身临其境的培训体验。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虚拟培训场景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通过增强现实技术，为志愿者提供实时的指导和帮助，提高志愿服务的质量和效率。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实时指导</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借助增强现实技术，让经验丰富的志愿者能够将自己的经验和技能以虚拟形式分享给其他志愿者。</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经验分享</a:t>
            </a:r>
          </a:p>
        </p:txBody>
      </p:sp>
      <p:pic>
        <p:nvPicPr>
          <p:cNvPr id="9" name="Picture 9"/>
          <p:cNvPicPr>
            <a:picLocks noChangeAspect="1"/>
          </p:cNvPicPr>
          <p:nvPr/>
        </p:nvPicPr>
        <p:blipFill>
          <a:blip r:embed="rId2"/>
          <a:srcRect l="18458" r="184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志愿者培训与指导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互动展示</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利用增强现实技术打造互动展示平台，展示慈善机构的各项工作和成果，提高机构的知名度和美誉度。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结合增强现实技术，为慈善机构提供个性化定制服务，打造独具特色的机构形象。</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虚拟导览</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通过增强现实技术，为慈善机构提供虚拟导览服务，让参观者能够更直观地了解机构的历史、文化和成果。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55" r="161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慈善机构形象塑造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https://d.book118.com/707024120105006033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2024-09-07T00:20:55.825</cp:lastPrinted>
  <dcterms:created xsi:type="dcterms:W3CDTF">2024-09-06T16:20:55Z</dcterms:created>
  <dcterms:modified xsi:type="dcterms:W3CDTF">2024-09-06T16:20:57Z</dcterms:modified>
</cp:coreProperties>
</file>