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0D7DFF-1EBD-4676-A070-914E959F8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43B483-4FFF-4932-BB15-DA2D0A92A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933C38-9AE3-443E-B50C-F0961E9DF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B39EEA-ADDC-423A-ABDD-0BFA99A618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50E36E-905C-49FC-BA1B-DCCCDB70B1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7B2D03-C1C8-4B52-B935-90CB4502A5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586960-FFCF-4A42-80C3-7C42E8322E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968536-2C78-427B-A087-987551B373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AC8FBF-23FA-42E5-ABCB-EB26B66924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7C1471-80F8-439A-9102-0869A0C64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EA7817-B84F-440F-8CA0-858E648F2D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2413506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智能材料的开发与应用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智能材料概述与分类
 智能材料的制备技术
 智能材料的特性与性能
 智能材料的应用领域
 智能材料的最新研究进展
 智能材料的未来发展趋势
 智能材料的经济效益和社会效益
 智能材料的伦理问题和安全隐患</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智能材料概述与分类</a:t>
            </a:r>
          </a:p>
        </p:txBody>
      </p:sp>
      <p:sp>
        <p:nvSpPr>
          <p:cNvPr id="3" name="Subtitle 2"/>
          <p:cNvSpPr>
            <a:spLocks noGrp="1"/>
          </p:cNvSpPr>
          <p:nvPr>
            <p:ph type="subTitle" idx="1"/>
          </p:nvPr>
        </p:nvSpPr>
        <p:spPr/>
        <p:txBody>
          <a:bodyPr/>
          <a:lstStyle/>
          <a:p>
            <a:r>
              <a:t>智能材料的开发与应用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智能材料概述与分类</a:t>
            </a:r>
          </a:p>
        </p:txBody>
      </p:sp>
      <p:sp>
        <p:nvSpPr>
          <p:cNvPr id="3" name="Text Placeholder 2"/>
          <p:cNvSpPr>
            <a:spLocks noGrp="1"/>
          </p:cNvSpPr>
          <p:nvPr>
            <p:ph type="body" idx="1"/>
          </p:nvPr>
        </p:nvSpPr>
        <p:spPr/>
        <p:txBody>
          <a:bodyPr/>
          <a:lstStyle/>
          <a:p>
            <a:r>
              <a:t>智能材料概述</a:t>
            </a:r>
          </a:p>
        </p:txBody>
      </p:sp>
      <p:sp>
        <p:nvSpPr>
          <p:cNvPr id="4" name="Content Placeholder 3"/>
          <p:cNvSpPr>
            <a:spLocks noGrp="1"/>
          </p:cNvSpPr>
          <p:nvPr>
            <p:ph sz="half" idx="2"/>
          </p:nvPr>
        </p:nvSpPr>
        <p:spPr/>
        <p:txBody>
          <a:bodyPr/>
          <a:lstStyle/>
          <a:p>
            <a:r>
              <a:t>1. 智能材料是指能够感知并响应外部环境变化并作出相应反应的新型材料，具有自感知、自适应、自修复、自清洁等功能。</a:t>
            </a:r>
          </a:p>
          <a:p>
            <a:r>
              <a:t>2. 智能材料的开发与应用是近年来材料科学领域的研究热点，受到各国政府和科研机构的广泛关注和支持。</a:t>
            </a:r>
          </a:p>
          <a:p>
            <a:r>
              <a:t>3. 智能材料的应用前景广阔，涉及航空航天、电子信息、生物医疗、能源环境等多个领域，有望带来重大技术突破和产业变革。</a:t>
            </a:r>
          </a:p>
        </p:txBody>
      </p:sp>
      <p:sp>
        <p:nvSpPr>
          <p:cNvPr id="5" name="Text Placeholder 4"/>
          <p:cNvSpPr>
            <a:spLocks noGrp="1"/>
          </p:cNvSpPr>
          <p:nvPr>
            <p:ph type="body" idx="3"/>
          </p:nvPr>
        </p:nvSpPr>
        <p:spPr/>
        <p:txBody>
          <a:bodyPr/>
          <a:lstStyle/>
          <a:p>
            <a:r>
              <a:t>智能材料分类</a:t>
            </a:r>
          </a:p>
        </p:txBody>
      </p:sp>
      <p:sp>
        <p:nvSpPr>
          <p:cNvPr id="6" name="Content Placeholder 5"/>
          <p:cNvSpPr>
            <a:spLocks noGrp="1"/>
          </p:cNvSpPr>
          <p:nvPr>
            <p:ph sz="half" idx="4"/>
          </p:nvPr>
        </p:nvSpPr>
        <p:spPr/>
        <p:txBody>
          <a:bodyPr/>
          <a:lstStyle/>
          <a:p>
            <a:r>
              <a:t>1. 根据智能材料的响应特性，可将其分为物理智能材料、化学智能材料和生物智能材料三大类。</a:t>
            </a:r>
          </a:p>
          <a:p>
            <a:r>
              <a:t>2. 物理智能材料对温度、压力、光线、电磁场等物理刺激具有响应性，例如形状记忆合金、压电陶瓷、光致变色材料等。</a:t>
            </a:r>
          </a:p>
          <a:p>
            <a:r>
              <a:t>3. 化学智能材料对化学环境的变化具有响应性，例如pH敏感材料、离子敏感材料、气敏材料等。</a:t>
            </a:r>
          </a:p>
          <a:p>
            <a:r>
              <a:t>4. 生物智能材料对生物环境的变化具有响应性，例如酶敏感材料、免疫敏感材料、组织工程材料等。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智能材料的制备技术</a:t>
            </a:r>
          </a:p>
        </p:txBody>
      </p:sp>
      <p:sp>
        <p:nvSpPr>
          <p:cNvPr id="3" name="Subtitle 2"/>
          <p:cNvSpPr>
            <a:spLocks noGrp="1"/>
          </p:cNvSpPr>
          <p:nvPr>
            <p:ph type="subTitle" idx="1"/>
          </p:nvPr>
        </p:nvSpPr>
        <p:spPr/>
        <p:txBody>
          <a:bodyPr/>
          <a:lstStyle/>
          <a:p>
            <a:r>
              <a:t>智能材料的开发与应用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智能材料的制备技术</a:t>
            </a:r>
          </a:p>
        </p:txBody>
      </p:sp>
      <p:sp>
        <p:nvSpPr>
          <p:cNvPr id="3" name="Text Placeholder 2"/>
          <p:cNvSpPr>
            <a:spLocks noGrp="1"/>
          </p:cNvSpPr>
          <p:nvPr>
            <p:ph type="body" idx="1"/>
          </p:nvPr>
        </p:nvSpPr>
        <p:spPr/>
        <p:txBody>
          <a:bodyPr/>
          <a:lstStyle/>
          <a:p>
            <a:r>
              <a:t>物理方法制备智能材料</a:t>
            </a:r>
          </a:p>
        </p:txBody>
      </p:sp>
      <p:sp>
        <p:nvSpPr>
          <p:cNvPr id="4" name="Content Placeholder 3"/>
          <p:cNvSpPr>
            <a:spLocks noGrp="1"/>
          </p:cNvSpPr>
          <p:nvPr>
            <p:ph sz="half" idx="2"/>
          </p:nvPr>
        </p:nvSpPr>
        <p:spPr/>
        <p:txBody>
          <a:bodyPr/>
          <a:lstStyle/>
          <a:p>
            <a:r>
              <a:t>1. 物理方法制备智能材料是一种通过物理手段对材料进行改性，使其具有智能响应能力的技术。</a:t>
            </a:r>
          </a:p>
          <a:p>
            <a:r>
              <a:t>2. 物理方法制备智能材料常用的方法包括：热处理、机械加工、电化学处理、光照处理等。</a:t>
            </a:r>
          </a:p>
          <a:p>
            <a:r>
              <a:t>3. 物理方法制备智能材料具有工艺简单、成本低、易于规模化生产等优点。</a:t>
            </a:r>
          </a:p>
        </p:txBody>
      </p:sp>
      <p:sp>
        <p:nvSpPr>
          <p:cNvPr id="5" name="Text Placeholder 4"/>
          <p:cNvSpPr>
            <a:spLocks noGrp="1"/>
          </p:cNvSpPr>
          <p:nvPr>
            <p:ph type="body" idx="3"/>
          </p:nvPr>
        </p:nvSpPr>
        <p:spPr/>
        <p:txBody>
          <a:bodyPr/>
          <a:lstStyle/>
          <a:p>
            <a:r>
              <a:t>化学方法制备智能材料</a:t>
            </a:r>
          </a:p>
        </p:txBody>
      </p:sp>
      <p:sp>
        <p:nvSpPr>
          <p:cNvPr id="6" name="Content Placeholder 5"/>
          <p:cNvSpPr>
            <a:spLocks noGrp="1"/>
          </p:cNvSpPr>
          <p:nvPr>
            <p:ph sz="half" idx="4"/>
          </p:nvPr>
        </p:nvSpPr>
        <p:spPr/>
        <p:txBody>
          <a:bodyPr/>
          <a:lstStyle/>
          <a:p>
            <a:r>
              <a:t>1. 化学方法制备智能材料是一种通过化学反应来合成智能材料的技术。</a:t>
            </a:r>
          </a:p>
          <a:p>
            <a:r>
              <a:t>2. 化学方法制备智能材料常用的方法包括：溶胶-凝胶法、水热法、化学气相沉积法、电化学沉积法等。</a:t>
            </a:r>
          </a:p>
          <a:p>
            <a:r>
              <a:t>3. 化学方法制备智能材料具有组成可控、性能优异、易于功能化等优点。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智能材料的制备技术</a:t>
            </a:r>
          </a:p>
        </p:txBody>
      </p:sp>
      <p:sp>
        <p:nvSpPr>
          <p:cNvPr id="3" name="Text Placeholder 2"/>
          <p:cNvSpPr>
            <a:spLocks noGrp="1"/>
          </p:cNvSpPr>
          <p:nvPr>
            <p:ph type="body" idx="1"/>
          </p:nvPr>
        </p:nvSpPr>
        <p:spPr/>
        <p:txBody>
          <a:bodyPr/>
          <a:lstStyle/>
          <a:p>
            <a:r>
              <a:t>生物方法制备智能材料</a:t>
            </a:r>
          </a:p>
        </p:txBody>
      </p:sp>
      <p:sp>
        <p:nvSpPr>
          <p:cNvPr id="4" name="Content Placeholder 3"/>
          <p:cNvSpPr>
            <a:spLocks noGrp="1"/>
          </p:cNvSpPr>
          <p:nvPr>
            <p:ph sz="half" idx="2"/>
          </p:nvPr>
        </p:nvSpPr>
        <p:spPr/>
        <p:txBody>
          <a:bodyPr/>
          <a:lstStyle/>
          <a:p>
            <a:r>
              <a:t>1. 生物方法制备智能材料是一种利用生物体或生物分子来合成智能材料的技术。</a:t>
            </a:r>
          </a:p>
          <a:p>
            <a:r>
              <a:t>2. 生物方法制备智能材料常用的方法包括：生物合成法、生物模板法、生物矿化法等。</a:t>
            </a:r>
          </a:p>
          <a:p>
            <a:r>
              <a:t>3. 生物方法制备智能材料具有绿色环保、可再生、与自然环境兼容性好等优点。</a:t>
            </a:r>
          </a:p>
        </p:txBody>
      </p:sp>
      <p:sp>
        <p:nvSpPr>
          <p:cNvPr id="5" name="Text Placeholder 4"/>
          <p:cNvSpPr>
            <a:spLocks noGrp="1"/>
          </p:cNvSpPr>
          <p:nvPr>
            <p:ph type="body" idx="3"/>
          </p:nvPr>
        </p:nvSpPr>
        <p:spPr/>
        <p:txBody>
          <a:bodyPr/>
          <a:lstStyle/>
          <a:p>
            <a:r>
              <a:t>复合材料方法制备智能材料</a:t>
            </a:r>
          </a:p>
        </p:txBody>
      </p:sp>
      <p:sp>
        <p:nvSpPr>
          <p:cNvPr id="6" name="Content Placeholder 5"/>
          <p:cNvSpPr>
            <a:spLocks noGrp="1"/>
          </p:cNvSpPr>
          <p:nvPr>
            <p:ph sz="half" idx="4"/>
          </p:nvPr>
        </p:nvSpPr>
        <p:spPr/>
        <p:txBody>
          <a:bodyPr/>
          <a:lstStyle/>
          <a:p>
            <a:r>
              <a:t>1. 复合材料方法制备智能材料是一种将两种或多种不同性能的材料复合在一起，使其具有智能响应能力的技术。</a:t>
            </a:r>
          </a:p>
          <a:p>
            <a:r>
              <a:t>2. 复合材料方法制备智能材料常用的方法包括：层状复合材料法、颗粒复合材料法、纤维复合材料法等。</a:t>
            </a:r>
          </a:p>
          <a:p>
            <a:r>
              <a:t>3. 复合材料方法制备智能材料具有性能互补、协同增效、易于加工等优点。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智能材料的制备技术</a:t>
            </a:r>
          </a:p>
        </p:txBody>
      </p:sp>
      <p:sp>
        <p:nvSpPr>
          <p:cNvPr id="3" name="Text Placeholder 2"/>
          <p:cNvSpPr>
            <a:spLocks noGrp="1"/>
          </p:cNvSpPr>
          <p:nvPr>
            <p:ph type="body" idx="1"/>
          </p:nvPr>
        </p:nvSpPr>
        <p:spPr/>
        <p:txBody>
          <a:bodyPr/>
          <a:lstStyle/>
          <a:p>
            <a:r>
              <a:t>纳米技术方法制备智能材料</a:t>
            </a:r>
          </a:p>
        </p:txBody>
      </p:sp>
      <p:sp>
        <p:nvSpPr>
          <p:cNvPr id="4" name="Content Placeholder 3"/>
          <p:cNvSpPr>
            <a:spLocks noGrp="1"/>
          </p:cNvSpPr>
          <p:nvPr>
            <p:ph sz="half" idx="2"/>
          </p:nvPr>
        </p:nvSpPr>
        <p:spPr/>
        <p:txBody>
          <a:bodyPr/>
          <a:lstStyle/>
          <a:p>
            <a:r>
              <a:t>1. 纳米技术方法制备智能材料是一种利用纳米材料或纳米技术来合成智能材料的技术。</a:t>
            </a:r>
          </a:p>
          <a:p>
            <a:r>
              <a:t>2. 纳米技术方法制备智能材料常用的方法包括：纳米粒子法、纳米薄膜法、纳米纤维法等。</a:t>
            </a:r>
          </a:p>
          <a:p>
            <a:r>
              <a:t>3. 纳米技术方法制备智能材料具有高表面积、量子尺寸效应、易于功能化等优点。</a:t>
            </a:r>
          </a:p>
        </p:txBody>
      </p:sp>
      <p:sp>
        <p:nvSpPr>
          <p:cNvPr id="5" name="Text Placeholder 4"/>
          <p:cNvSpPr>
            <a:spLocks noGrp="1"/>
          </p:cNvSpPr>
          <p:nvPr>
            <p:ph type="body" idx="3"/>
          </p:nvPr>
        </p:nvSpPr>
        <p:spPr/>
        <p:txBody>
          <a:bodyPr/>
          <a:lstStyle/>
          <a:p>
            <a:r>
              <a:t>智能材料的3D打印</a:t>
            </a:r>
          </a:p>
        </p:txBody>
      </p:sp>
      <p:sp>
        <p:nvSpPr>
          <p:cNvPr id="6" name="Content Placeholder 5"/>
          <p:cNvSpPr>
            <a:spLocks noGrp="1"/>
          </p:cNvSpPr>
          <p:nvPr>
            <p:ph sz="half" idx="4"/>
          </p:nvPr>
        </p:nvSpPr>
        <p:spPr/>
        <p:txBody>
          <a:bodyPr/>
          <a:lstStyle/>
          <a:p>
            <a:r>
              <a:t>1. 智能材料的3D打印是一种利用3D打印技术来制备智能材料的技术。</a:t>
            </a:r>
          </a:p>
          <a:p>
            <a:r>
              <a:t>2. 智能材料的3D打印常用的方法包括：直接墨水写入法、选择性激光烧结法、立体光固化法等。</a:t>
            </a:r>
          </a:p>
          <a:p>
            <a:r>
              <a:t>3. 智能材料的3D打印具有设计自由度高、可制备复杂结构、易于个性化定制等优点。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智能材料的特性与性能</a:t>
            </a:r>
          </a:p>
        </p:txBody>
      </p:sp>
      <p:sp>
        <p:nvSpPr>
          <p:cNvPr id="3" name="Subtitle 2"/>
          <p:cNvSpPr>
            <a:spLocks noGrp="1"/>
          </p:cNvSpPr>
          <p:nvPr>
            <p:ph type="subTitle" idx="1"/>
          </p:nvPr>
        </p:nvSpPr>
        <p:spPr/>
        <p:txBody>
          <a:bodyPr/>
          <a:lstStyle/>
          <a:p>
            <a:r>
              <a:t>智能材料的开发与应用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智能材料的特性与性能</a:t>
            </a:r>
          </a:p>
        </p:txBody>
      </p:sp>
      <p:sp>
        <p:nvSpPr>
          <p:cNvPr id="3" name="Text Placeholder 2"/>
          <p:cNvSpPr>
            <a:spLocks noGrp="1"/>
          </p:cNvSpPr>
          <p:nvPr>
            <p:ph type="body" idx="1"/>
          </p:nvPr>
        </p:nvSpPr>
        <p:spPr/>
        <p:txBody>
          <a:bodyPr/>
          <a:lstStyle/>
          <a:p>
            <a:r>
              <a:t>可逆性与自修复性</a:t>
            </a:r>
          </a:p>
        </p:txBody>
      </p:sp>
      <p:sp>
        <p:nvSpPr>
          <p:cNvPr id="4" name="Content Placeholder 3"/>
          <p:cNvSpPr>
            <a:spLocks noGrp="1"/>
          </p:cNvSpPr>
          <p:nvPr>
            <p:ph sz="half" idx="2"/>
          </p:nvPr>
        </p:nvSpPr>
        <p:spPr/>
        <p:txBody>
          <a:bodyPr/>
          <a:lstStyle/>
          <a:p>
            <a:r>
              <a:t>1. 智能材料具有可逆性，能够在外部刺激下发生可逆的物理或化学变化，并在刺激去除后恢复到初始状态。这种可逆性使智能材料能够反复使用，延长使用寿命，降低成本。</a:t>
            </a:r>
          </a:p>
          <a:p>
            <a:r>
              <a:t>2. 智能材料具有自修复性，能够在受到损伤后自行修复，恢复其原有的性能和功能。这种自修复性使智能材料具有很强的抗损伤能力，可以延长使用寿命，提高安全性。</a:t>
            </a:r>
          </a:p>
          <a:p>
            <a:r>
              <a:t>3. 智能材料的可逆性和自修复性使其在传感器、执行器、医疗器械、电子设备等领域具有广阔的应用前景。</a:t>
            </a:r>
          </a:p>
        </p:txBody>
      </p:sp>
      <p:sp>
        <p:nvSpPr>
          <p:cNvPr id="5" name="Text Placeholder 4"/>
          <p:cNvSpPr>
            <a:spLocks noGrp="1"/>
          </p:cNvSpPr>
          <p:nvPr>
            <p:ph type="body" idx="3"/>
          </p:nvPr>
        </p:nvSpPr>
        <p:spPr/>
        <p:txBody>
          <a:bodyPr/>
          <a:lstStyle/>
          <a:p>
            <a:r>
              <a:t>环境响应性与传感性</a:t>
            </a:r>
          </a:p>
        </p:txBody>
      </p:sp>
      <p:sp>
        <p:nvSpPr>
          <p:cNvPr id="6" name="Content Placeholder 5"/>
          <p:cNvSpPr>
            <a:spLocks noGrp="1"/>
          </p:cNvSpPr>
          <p:nvPr>
            <p:ph sz="half" idx="4"/>
          </p:nvPr>
        </p:nvSpPr>
        <p:spPr/>
        <p:txBody>
          <a:bodyPr/>
          <a:lstStyle/>
          <a:p>
            <a:r>
              <a:t>1. 智能材料的环境响应性是指其能够对环境刺激（如温度、湿度、光照、pH值、电场、磁场等）做出响应，并发生相应的物理或化学变化。这种环境响应性使智能材料能够用于传感、执行和控制等领域。</a:t>
            </a:r>
          </a:p>
          <a:p>
            <a:r>
              <a:t>2. 智能材料的传感性是指其能够将环境刺激转换成电信号或其他可识别的信号，并将其传输到外部设备进行处理和分析。这种传感性使智能材料能够用于传感器、探测器、医疗器械等领域。</a:t>
            </a:r>
          </a:p>
          <a:p>
            <a:r>
              <a:t>3. 智能材料的环境响应性和传感性使其在传感器、执行器、医疗器械、电子设备等领域具有广阔的应用前景。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智能材料的特性与性能</a:t>
            </a:r>
          </a:p>
        </p:txBody>
      </p:sp>
      <p:sp>
        <p:nvSpPr>
          <p:cNvPr id="3" name="Text Placeholder 2"/>
          <p:cNvSpPr>
            <a:spLocks noGrp="1"/>
          </p:cNvSpPr>
          <p:nvPr>
            <p:ph type="body" idx="1"/>
          </p:nvPr>
        </p:nvSpPr>
        <p:spPr/>
        <p:txBody>
          <a:bodyPr/>
          <a:lstStyle/>
          <a:p>
            <a:r>
              <a:t>智能材料的应用方向</a:t>
            </a:r>
          </a:p>
        </p:txBody>
      </p:sp>
      <p:sp>
        <p:nvSpPr>
          <p:cNvPr id="4" name="Content Placeholder 3"/>
          <p:cNvSpPr>
            <a:spLocks noGrp="1"/>
          </p:cNvSpPr>
          <p:nvPr>
            <p:ph sz="half" idx="2"/>
          </p:nvPr>
        </p:nvSpPr>
        <p:spPr/>
        <p:txBody>
          <a:bodyPr/>
          <a:lstStyle/>
          <a:p>
            <a:r>
              <a:t>1. 智能材料在传感器领域具有广阔的应用前景。智能材料可以作为传感器材料，将环境刺激转换成电信号或其他可识别的信号，并将其传输到外部设备进行处理和分析。这种传感技术具有灵敏度高、响应速度快、抗干扰能力强等优点。</a:t>
            </a:r>
          </a:p>
          <a:p>
            <a:r>
              <a:t>2. 智能材料在执行器领域也具有广阔的应用前景。智能材料可以作为执行器材料，将电信号或其他可识别的信号转换成机械运动或其他物理变化。这种执行技术具有精度高、速度快、控制灵活等优点。</a:t>
            </a:r>
          </a:p>
          <a:p>
            <a:r>
              <a:t>3. 智能材料在医疗器械领域也具有广阔的应用前景。智能材料可以作为医疗器械材料，在体内或体外对人体进行检测、治疗和修复。这种医疗器械技术具有微创性、安全性高、治疗效果好等优点。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智能材料的应用领域</a:t>
            </a:r>
          </a:p>
        </p:txBody>
      </p:sp>
      <p:sp>
        <p:nvSpPr>
          <p:cNvPr id="3" name="Subtitle 2"/>
          <p:cNvSpPr>
            <a:spLocks noGrp="1"/>
          </p:cNvSpPr>
          <p:nvPr>
            <p:ph type="subTitle" idx="1"/>
          </p:nvPr>
        </p:nvSpPr>
        <p:spPr/>
        <p:txBody>
          <a:bodyPr/>
          <a:lstStyle/>
          <a:p>
            <a:r>
              <a:t>智能材料的开发与应用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智能材料的应用领域</a:t>
            </a:r>
          </a:p>
        </p:txBody>
      </p:sp>
      <p:sp>
        <p:nvSpPr>
          <p:cNvPr id="3" name="Text Placeholder 2"/>
          <p:cNvSpPr>
            <a:spLocks noGrp="1"/>
          </p:cNvSpPr>
          <p:nvPr>
            <p:ph type="body" idx="1"/>
          </p:nvPr>
        </p:nvSpPr>
        <p:spPr/>
        <p:txBody>
          <a:bodyPr/>
          <a:lstStyle/>
          <a:p>
            <a:r>
              <a:t>医疗器械与保健用品</a:t>
            </a:r>
          </a:p>
        </p:txBody>
      </p:sp>
      <p:sp>
        <p:nvSpPr>
          <p:cNvPr id="4" name="Content Placeholder 3"/>
          <p:cNvSpPr>
            <a:spLocks noGrp="1"/>
          </p:cNvSpPr>
          <p:nvPr>
            <p:ph sz="half" idx="2"/>
          </p:nvPr>
        </p:nvSpPr>
        <p:spPr/>
        <p:txBody>
          <a:bodyPr/>
          <a:lstStyle/>
          <a:p>
            <a:r>
              <a:t>1. 智能材料在医疗器械与保健用品中的应用主要包括智能药物输送系统、智能伤口敷料、智能植入物和智能医疗设备等。</a:t>
            </a:r>
          </a:p>
          <a:p>
            <a:r>
              <a:t>2. 智能药物输送系统能够根据患者的具体情况调整药物释放速度和剂量，提高药物治疗的有效性和安全性。</a:t>
            </a:r>
          </a:p>
          <a:p>
            <a:r>
              <a:t>3. 智能伤口敷料能够感知伤口的愈合情况并做出相应的反应，促进伤口的愈合。</a:t>
            </a:r>
          </a:p>
          <a:p>
            <a:r>
              <a:t>4. 智能植入物能够监测患者的生命体征并做出相应的调整，延长患者的寿命和提高患者的生活质量。</a:t>
            </a:r>
          </a:p>
          <a:p>
            <a:r>
              <a:t>5. 智能医疗设备能够帮助医生诊断和治疗疾病，提高医疗服务的质量和效率。</a:t>
            </a:r>
          </a:p>
        </p:txBody>
      </p:sp>
      <p:sp>
        <p:nvSpPr>
          <p:cNvPr id="5" name="Text Placeholder 4"/>
          <p:cNvSpPr>
            <a:spLocks noGrp="1"/>
          </p:cNvSpPr>
          <p:nvPr>
            <p:ph type="body" idx="3"/>
          </p:nvPr>
        </p:nvSpPr>
        <p:spPr/>
        <p:txBody>
          <a:bodyPr/>
          <a:lstStyle/>
          <a:p>
            <a:r>
              <a:t>航空航天与国防</a:t>
            </a:r>
          </a:p>
        </p:txBody>
      </p:sp>
      <p:sp>
        <p:nvSpPr>
          <p:cNvPr id="6" name="Content Placeholder 5"/>
          <p:cNvSpPr>
            <a:spLocks noGrp="1"/>
          </p:cNvSpPr>
          <p:nvPr>
            <p:ph sz="half" idx="4"/>
          </p:nvPr>
        </p:nvSpPr>
        <p:spPr/>
        <p:txBody>
          <a:bodyPr/>
          <a:lstStyle/>
          <a:p>
            <a:r>
              <a:t>1. 智能材料在航空航天与国防中的应用主要包括智能传感器、智能结构材料、智能推进系统和智能武器等。</a:t>
            </a:r>
          </a:p>
          <a:p>
            <a:r>
              <a:t>2. 智能传感器能够感知飞机和导弹周围的环境并做出相应的反应，提高飞行器的安全性。</a:t>
            </a:r>
          </a:p>
          <a:p>
            <a:r>
              <a:t>3. 智能结构材料能够感知自身的损伤情况并做出相应的调整，提高飞行器的可靠性和寿命。</a:t>
            </a:r>
          </a:p>
          <a:p>
            <a:r>
              <a:t>4. 智能推进系统能够根据飞行器的飞行状态调整推进系统的推力，提高飞行器的燃油效率和机动性。</a:t>
            </a:r>
          </a:p>
          <a:p>
            <a:r>
              <a:t>5. 智能武器能够自主寻找和攻击目标，提高武器系统的作战效率和命中率。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智能材料的应用领域</a:t>
            </a:r>
          </a:p>
        </p:txBody>
      </p:sp>
      <p:sp>
        <p:nvSpPr>
          <p:cNvPr id="3" name="Text Placeholder 2"/>
          <p:cNvSpPr>
            <a:spLocks noGrp="1"/>
          </p:cNvSpPr>
          <p:nvPr>
            <p:ph type="body" idx="1"/>
          </p:nvPr>
        </p:nvSpPr>
        <p:spPr/>
        <p:txBody>
          <a:bodyPr/>
          <a:lstStyle/>
          <a:p>
            <a:r>
              <a:t>能源与环境</a:t>
            </a:r>
          </a:p>
        </p:txBody>
      </p:sp>
      <p:sp>
        <p:nvSpPr>
          <p:cNvPr id="4" name="Content Placeholder 3"/>
          <p:cNvSpPr>
            <a:spLocks noGrp="1"/>
          </p:cNvSpPr>
          <p:nvPr>
            <p:ph sz="half" idx="2"/>
          </p:nvPr>
        </p:nvSpPr>
        <p:spPr/>
        <p:txBody>
          <a:bodyPr/>
          <a:lstStyle/>
          <a:p>
            <a:r>
              <a:t>1. 智能材料在能源与环境中的应用主要包括智能太阳能电池、智能风力发电机、智能储能材料和智能催化材料等。</a:t>
            </a:r>
          </a:p>
          <a:p>
            <a:r>
              <a:t>2. 智能太阳能电池能够根据太阳光的强弱调整发电功率，提高太阳能发电的效率。</a:t>
            </a:r>
          </a:p>
          <a:p>
            <a:r>
              <a:t>3. 智能风力发电机能够根据风速调整叶片角度和转速，提高风力发电的效率。</a:t>
            </a:r>
          </a:p>
          <a:p>
            <a:r>
              <a:t>4. 智能储能材料能够储存太阳能和风能等可再生能源，方便在需要时使用。</a:t>
            </a:r>
          </a:p>
          <a:p>
            <a:r>
              <a:t>5. 智能催化材料能够提高化学反应的效率，降低能源消耗和环境污染。</a:t>
            </a:r>
          </a:p>
        </p:txBody>
      </p:sp>
      <p:sp>
        <p:nvSpPr>
          <p:cNvPr id="5" name="Text Placeholder 4"/>
          <p:cNvSpPr>
            <a:spLocks noGrp="1"/>
          </p:cNvSpPr>
          <p:nvPr>
            <p:ph type="body" idx="3"/>
          </p:nvPr>
        </p:nvSpPr>
        <p:spPr/>
        <p:txBody>
          <a:bodyPr/>
          <a:lstStyle/>
          <a:p>
            <a:r>
              <a:t>交通运输与物流</a:t>
            </a:r>
          </a:p>
        </p:txBody>
      </p:sp>
      <p:sp>
        <p:nvSpPr>
          <p:cNvPr id="6" name="Content Placeholder 5"/>
          <p:cNvSpPr>
            <a:spLocks noGrp="1"/>
          </p:cNvSpPr>
          <p:nvPr>
            <p:ph sz="half" idx="4"/>
          </p:nvPr>
        </p:nvSpPr>
        <p:spPr/>
        <p:txBody>
          <a:bodyPr/>
          <a:lstStyle/>
          <a:p>
            <a:r>
              <a:t>1. 智能材料在交通运输与物流中的应用主要包括智能轮胎、智能减震器、智能导航系统和智能交通管理系统等。</a:t>
            </a:r>
          </a:p>
          <a:p>
            <a:r>
              <a:t>2. 智能轮胎能够感知路面状况并做出相应的调整，提高车辆的安全性。</a:t>
            </a:r>
          </a:p>
          <a:p>
            <a:r>
              <a:t>3. 智能减震器能够根据路面状况调整减震器的阻尼，提高车辆的舒适性和操控性。</a:t>
            </a:r>
          </a:p>
          <a:p>
            <a:r>
              <a:t>4. 智能导航系统能够帮助驾驶员找到最优的出行路线，节省时间和燃油。</a:t>
            </a:r>
          </a:p>
          <a:p>
            <a:r>
              <a:t>5. 智能交通管理系统能够监测交通状况并做出相应的调整，提高交通的效率和安全性。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智能材料的应用领域</a:t>
            </a:r>
          </a:p>
        </p:txBody>
      </p:sp>
      <p:sp>
        <p:nvSpPr>
          <p:cNvPr id="3" name="Content Placeholder 2"/>
          <p:cNvSpPr>
            <a:spLocks noGrp="1"/>
          </p:cNvSpPr>
          <p:nvPr>
            <p:ph sz="half" idx="2"/>
          </p:nvPr>
        </p:nvSpPr>
        <p:spPr/>
        <p:txBody>
          <a:bodyPr/>
          <a:lstStyle/>
          <a:p>
            <a:r>
              <a:t>1. 智能材料在建筑与家居中的应用主要包括智能玻璃、智能墙面材料、智能照明系统和智能家居系统等。</a:t>
            </a:r>
          </a:p>
          <a:p>
            <a:r>
              <a:t>2. 智能玻璃能够根据光线强度自动调节透光率，节能环保。</a:t>
            </a:r>
          </a:p>
          <a:p>
            <a:r>
              <a:t>3. 智能墙面材料能够感知室内环境并做出相应的调整，提高室内环境的舒适性和健康性。</a:t>
            </a:r>
          </a:p>
          <a:p>
            <a:r>
              <a:t>4. 智能照明系统能够根据室内环境自动调节亮度和色温，节省能源。</a:t>
            </a:r>
          </a:p>
          <a:p>
            <a:r>
              <a:t>5. 智能家居系统能够控制家中的各种电器和设备，提高生活质量和安全性。</a:t>
            </a:r>
          </a:p>
        </p:txBody>
      </p:sp>
      <p:sp>
        <p:nvSpPr>
          <p:cNvPr id="4" name="Text Placeholder 3"/>
          <p:cNvSpPr>
            <a:spLocks noGrp="1"/>
          </p:cNvSpPr>
          <p:nvPr>
            <p:ph type="body" idx="3"/>
          </p:nvPr>
        </p:nvSpPr>
        <p:spPr/>
        <p:txBody>
          <a:bodyPr/>
          <a:lstStyle/>
          <a:p>
            <a:r>
              <a:t>工业与制造</a:t>
            </a:r>
          </a:p>
        </p:txBody>
      </p:sp>
      <p:sp>
        <p:nvSpPr>
          <p:cNvPr id="5" name="Content Placeholder 4"/>
          <p:cNvSpPr>
            <a:spLocks noGrp="1"/>
          </p:cNvSpPr>
          <p:nvPr>
            <p:ph sz="half" idx="4"/>
          </p:nvPr>
        </p:nvSpPr>
        <p:spPr/>
        <p:txBody>
          <a:bodyPr/>
          <a:lstStyle/>
          <a:p>
            <a:r>
              <a:t>1. 智能材料在工业与制造中的应用主要包括智能传感</a:t>
            </a:r>
          </a:p>
        </p:txBody>
      </p:sp>
      <p:sp>
        <p:nvSpPr>
          <p:cNvPr id="6" name="Text Placeholder 5"/>
          <p:cNvSpPr>
            <a:spLocks noGrp="1"/>
          </p:cNvSpPr>
          <p:nvPr>
            <p:ph type="body" idx="1"/>
          </p:nvPr>
        </p:nvSpPr>
        <p:spPr/>
        <p:txBody>
          <a:bodyPr/>
          <a:lstStyle/>
          <a:p>
            <a:r>
              <a:t>建筑与家居</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https://d.book118.com/707024135062006050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智能材料概述与分类</vt:lpstr>
      <vt:lpstr> 智能材料概述与分类</vt:lpstr>
      <vt:lpstr> 智能材料的制备技术</vt:lpstr>
      <vt:lpstr> 智能材料的制备技术</vt:lpstr>
      <vt:lpstr> 智能材料的制备技术</vt:lpstr>
      <vt:lpstr> 智能材料的制备技术</vt:lpstr>
      <vt:lpstr> 智能材料的特性与性能</vt:lpstr>
      <vt:lpstr> 智能材料的特性与性能</vt:lpstr>
      <vt:lpstr> 智能材料的特性与性能</vt:lpstr>
      <vt:lpstr> 智能材料的应用领域</vt:lpstr>
      <vt:lpstr> 智能材料的应用领域</vt:lpstr>
      <vt:lpstr> 智能材料的应用领域</vt:lpstr>
      <vt:lpstr> 智能材料的应用领域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2024-09-22T22:22:38.170</cp:lastPrinted>
  <dcterms:created xsi:type="dcterms:W3CDTF">2024-09-22T14:22:38Z</dcterms:created>
  <dcterms:modified xsi:type="dcterms:W3CDTF">2024-09-22T14:22:40Z</dcterms:modified>
</cp:coreProperties>
</file>