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4DFFD-1CE5-4893-AD2A-84CADD5D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63957-B942-4524-943F-641C45FE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887E7-B4C7-49A3-B83B-A1907FDD7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8EB40-7415-48DD-9328-7907DC2FC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89B4E-1FCB-49D5-880E-06F971C2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02024-B743-48E5-86DB-E9AD13C0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DB76A-CFB0-4A74-8236-184D76DE6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B036B-2C73-48E1-9F20-0ABE247F1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AEB98-C091-4D42-AE0D-61E512F4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F604F-5E06-45B0-A0E5-9240AFB4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D246A-9453-44BE-BC96-485D718B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25116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最新护理文件书写规范PPT\n## 1.护理文件书写规范的重要性及基本原则\n### 1.1护理文件书写规范的重要性及意义\n### 1.2护理文件书写规范的基本原则和要求\n### 1.3护理文件书写规范与护理质量的关系\n## 2.护理文件书写规范的详细内容\n### 2.1护理病历的书写规范及注意事项\n### 2.2护理记录的书写规范及注意事项\n### 2.3护理评估的书写规范及注意事项\n## 3.护理文件书写规范的实际应用案例分析\n### 3.1护理文件书写规范在临床护理中的应用案例分析\n### 3.2护理文件书写规范在护理管理中的应用案例分析\n### 3.3护理文件书写规范在护理教育中的应用案例分析\n## 4.护理文件书写规范的更新与未来发展趋势\n### 4.1护理文件书写规范的更新及影响因素\n### 4.2护理文件书写规范的完善与改进\n### 4.3护理文件书写规范的未来发展趋势及展望\n## 5.护理文件书写规范的培训与实施建议\n### 5.1护理文件书写规范的培训方法及效果评估\n### 5.2护理文件书写规范的实施策略及保障措施\n### 5.3护理文件书写规范的持续改进与质量监控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最新护理文件书写规范PPT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护理文件书写规范的重要性及基本原则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促进护理专业发展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规范护理行为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约束护理人员行为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保证护理工作顺利进行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保护医患双方权益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保护护理人员权益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护理文件书写规范的重要性及意义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真实性原则</a:t>
                </a:r>
                <a:endParaRPr/>
              </a:p>
            </p:txBody>
          </p:sp>
          <p:sp>
            <p:nvSpPr>
              <p:cNvPr id="1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客观记录患者病情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准确反映护理工作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实事求是地记录护理过程</a:t>
                </a:r>
                <a:endParaRPr/>
              </a:p>
            </p:txBody>
          </p:sp>
        </p:grpSp>
        <p:grpSp>
          <p:nvGrpSpPr>
            <p:cNvPr id="19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完整性原则</a:t>
                </a:r>
                <a:endParaRPr/>
              </a:p>
            </p:txBody>
          </p:sp>
          <p:sp>
            <p:nvSpPr>
              <p:cNvPr id="1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全面记录患者信息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完整记录护理过程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及时更新护理文件</a:t>
                </a:r>
                <a:endParaRPr/>
              </a:p>
            </p:txBody>
          </p:sp>
        </p:grpSp>
        <p:grpSp>
          <p:nvGrpSpPr>
            <p:cNvPr id="19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规范性原则</a:t>
                </a:r>
                <a:endParaRPr/>
              </a:p>
            </p:txBody>
          </p:sp>
          <p:sp>
            <p:nvSpPr>
              <p:cNvPr id="19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遵循护理文件书写规范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使用统一术语和格式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保持字迹清晰、整洁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护理文件书写规范的基本原则和要求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护理文件书写规范与护理质量的关系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护理文件书写规范是护理质量的基础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护理文件书写规范影响护理质量管理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便于护理质量监控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有利于护理持续改进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提高护理管理效率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护理文件书写规范的详细内容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护理病历的书写规范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遵循病历书写基本规范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突出护理特点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保持病历内容完整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护理病历的注意事项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确保病历真实性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及时更新病历内容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护理病历的书写规范及注意事项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护理记录的书写规范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遵循记录书写基本规范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准确记录护理过程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使用统一术语和格式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护理记录的注意事项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保持记录真实性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及时更新记录内容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护理记录的书写规范及注意事项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护理评估的书写规范及注意事项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护理评估的书写规范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遵循评估书写基本规范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全面了解患者情况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客观评估患者需求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确保评估真实性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及时更新评估内容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保护患者隐私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护理文件书写规范的实际应用案例分析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病例介绍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护理评估书写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护理文件书写规范的应用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护理文件书写规范对护理质量的影响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护理文件书写规范在临床护理中的实际效果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护理文件书写规范在临床护理中的应用案例分析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https://d.book118.com/707025116153006043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最新护理文件书写规范PPT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2024-09-17T21:27:17.716</cp:lastPrinted>
  <dcterms:created xsi:type="dcterms:W3CDTF">2024-09-17T13:27:17Z</dcterms:created>
  <dcterms:modified xsi:type="dcterms:W3CDTF">2024-09-17T13:27:19Z</dcterms:modified>
</cp:coreProperties>
</file>