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FLSHE+RNKEBG+ArialMT"/>
      <p:regular r:id="rId17"/>
    </p:embeddedFont>
    <p:embeddedFont>
      <p:font typeface="FWWCLQ+MS-UIGothic"/>
      <p:regular r:id="rId18"/>
    </p:embeddedFont>
    <p:embeddedFont>
      <p:font typeface="EJNALQ+FDABJD+MicrosoftYaHei-Bold"/>
      <p:regular r:id="rId19"/>
    </p:embeddedFont>
    <p:embeddedFont>
      <p:font typeface="IKNNWF+VHSDFR+Arial-BoldMT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FDE48-3759-43EE-94A8-5D28D464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3DFC0-F643-4E0D-9EE9-65C42032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72CC8-0BF5-4B29-93D0-F4A43C8C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F24A3-9ADA-40F2-A06E-602EF90E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80AB0-F2EB-4904-99EC-E2CD1B4CE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9B3C4-3704-4D0A-8F14-F83E7A6A0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E8DE2-B44F-43EE-8048-2F0D15847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889A2-DDB6-4CF8-AC27-10165BA6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09399-7ED0-4011-B3BA-0B405DAC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19DC-BB2B-4E2B-B2B5-5EDE1711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B9258-27F8-4C5B-8AF0-6C8574CD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5142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5140901" cy="24637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FLSHE+RNKEBG+ArialMT"/>
                <a:cs typeface="KFLSHE+RNKE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泌尿和男性生殖系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FLSHE+RNKEBG+ArialMT"/>
                <a:cs typeface="KFLSHE+RNKE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泌尿和男性生殖系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疾病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FLSHE+RNKEBG+ArialMT"/>
                <a:cs typeface="KFLSHE+RNKE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泌尿和男性生殖系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疾病的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FLSHE+RNKEBG+ArialMT"/>
                <a:cs typeface="KFLSHE+RNKE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防与保健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FWWCLQ+MS-UIGothic"/>
                <a:cs typeface="FWWCLQ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EJNALQ+FDABJD+MicrosoftYaHei-Bold"/>
                <a:cs typeface="EJNALQ+FDABJD+MicrosoftYaHei-Bold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16929" y="437343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FLSHE+RNKEBG+ArialMT"/>
                <a:cs typeface="KFLSHE+RNKEBG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FWWCLQ+MS-UIGothic"/>
                <a:cs typeface="FWWCLQ+MS-UIGothic"/>
              </a:rPr>
              <a:t>患者教育与心理支持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IKNNWF+VHSDFR+Arial-BoldMT"/>
                <a:cs typeface="IKNNWF+VHSDFR+Arial-BoldMT"/>
              </a:rPr>
              <a:t>01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FWWCLQ+MS-UIGothic"/>
                <a:cs typeface="FWWCLQ+MS-UIGothic"/>
              </a:rPr>
              <a:t>泌尿和男性生殖系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4050">
                <a:solidFill>
                  <a:srgbClr val="00A5B2"/>
                </a:solidFill>
                <a:latin typeface="FWWCLQ+MS-UIGothic"/>
                <a:cs typeface="FWWCLQ+MS-UIGothic"/>
              </a:rPr>
              <a:t>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FWWCLQ+MS-UIGothic"/>
                <a:cs typeface="FWWCLQ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泌尿系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构和功能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泌尿系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尿管、膀胱和尿道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成，主要功能是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过滤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血液、排除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物和多余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水分，形成尿液，并通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尿道排出体外。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过肾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小球和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小管等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实现过滤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和重吸收功能，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持体内水、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平衡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58314" y="3708772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和酸碱平衡。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056243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尿管将尿液从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肾脏输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送到膀胱，膀胱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存尿液，并在需要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WWCLQ+MS-UIGothic"/>
                <a:cs typeface="FWWCLQ+MS-UIGothic"/>
              </a:rPr>
              <a:t>尿道排出体外。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男性生殖系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构和功能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男性生殖系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包括睾丸、附睾、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管、射精管和前列腺等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构，主要功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能是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生精子、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持男性性征和性功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睾丸是精子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所，同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分泌男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性激素如睾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酮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持男性性征和性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附睾是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存和成熟精子的器官，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管将精子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送到射精管，射精管将精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子排入尿道。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前列腺位于膀胱下方，分泌前列腺液，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05165" y="467143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参与射精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泌尿和男性生殖系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的关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JNALQ+FDABJD+MicrosoftYaHei-Bold"/>
                <a:cs typeface="EJNALQ+FDABJ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泌尿系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和男性生殖系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在生理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功能上相互关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，共同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持男性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健康。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JNALQ+FDABJD+MicrosoftYaHei-Bold"/>
                <a:cs typeface="EJNALQ+FDABJ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例如，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肾脏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尿液成分影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响生殖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胞的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育和功能，而生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的健康状况也会影响泌尿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的功能。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IKNNWF+VHSDFR+Arial-BoldMT"/>
                <a:cs typeface="IKNNWF+VHSDFR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FWWCLQ+MS-UIGothic"/>
                <a:cs typeface="FWWCLQ+MS-UIGothic"/>
              </a:rPr>
              <a:t>常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4050">
                <a:solidFill>
                  <a:srgbClr val="00A5B2"/>
                </a:solidFill>
                <a:latin typeface="FWWCLQ+MS-UIGothic"/>
                <a:cs typeface="FWWCLQ+MS-UIGothic"/>
              </a:rPr>
              <a:t>泌尿和男性生殖系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23145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4050">
                <a:solidFill>
                  <a:srgbClr val="00A5B2"/>
                </a:solidFill>
                <a:latin typeface="FWWCLQ+MS-UIGothic"/>
                <a:cs typeface="FWWCLQ+MS-UIGothic"/>
              </a:rPr>
              <a:t>疾病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尿路感染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尿路感染是泌尿系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中常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的一种感染性疾病，主要症状包括尿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、尿急、尿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痛等。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FWWCLQ+MS-UIGothic"/>
                <a:cs typeface="FWWCLQ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尿路感染通常由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菌引起，常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的感染部位包括尿道、膀胱和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。尿路感染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的症状可能因个体差异而异，但通常表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、尿急、尿痛等。治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尿路感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染的方法包括使用抗生素、增加水分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入等。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前列腺炎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前列腺炎是男性生殖系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的一种炎症性疾病，主要症状包括尿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、尿急、尿不尽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FWWCLQ+MS-UIGothic"/>
                <a:cs typeface="FWWCLQ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前列腺炎通常由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菌感染引起，也可能与非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菌感染因素有关。前列腺炎的症状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可能包括尿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、尿急、尿不尽、会阴部疼痛等。治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前列腺炎的方法包括使用抗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生素、抗炎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物等。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前列腺增生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前列腺增生是男性生殖系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的一种常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疾病，主要症状包括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、尿急、夜尿增多等。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FWWCLQ+MS-UIGothic"/>
                <a:cs typeface="FWWCL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前列腺增生是由于前列腺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增生引起的，通常随着年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生。前列腺增生的症状可能包括尿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、尿急、夜尿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增多、排尿困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等。治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前列腺增生的方法包括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FWWCLQ+MS-UIGothic"/>
                <a:cs typeface="FWWCL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性功能障碍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FWWCLQ+MS-UIGothic"/>
                <a:cs typeface="FWWCL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性功能障碍是指性反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周期中出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的异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常表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，常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FWWCLQ+MS-UIGothic"/>
                <a:cs typeface="FWWCLQ+MS-UIGothic"/>
              </a:rPr>
              <a:t>症状包括阳痿、早泄等。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7474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性功能障碍可能是由多种因素引起的，如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心理因素、生理因素等。常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的性功能障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碍症状包括阳痿、早泄、勃起功能障碍等。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性功能障碍的方法包括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物治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、心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理治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5359"/>
                </a:solidFill>
                <a:latin typeface="FWWCLQ+MS-UIGothic"/>
                <a:cs typeface="FWWCLQ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JNALQ+FDABJD+MicrosoftYaHei-Bold"/>
                <a:cs typeface="EJNALQ+FDABJD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WWCLQ+MS-UIGothic"/>
                <a:cs typeface="FWWCLQ+MS-UIGothic"/>
              </a:rPr>
              <a:t>不育症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不育症是指夫妻双方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后仍无法自然受孕的状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A5B2"/>
                </a:solidFill>
                <a:latin typeface="FWWCLQ+MS-UIGothic"/>
                <a:cs typeface="FWWCL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429497"/>
            <a:ext cx="34316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不育症可能是由多种因素引起的，如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精子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量异常、排卵障碍等。治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育症的方法包括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，心理治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和生活方式的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整也是重要的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FWWCLQ+MS-UIGothic"/>
                <a:cs typeface="FWWCLQ+MS-UIGothic"/>
              </a:rPr>
              <a:t>助手段。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https://d.book118.com/707025142010006036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KFLSHE+RNKEBG+ArialMT</vt:lpstr>
      <vt:lpstr>Times New Roman</vt:lpstr>
      <vt:lpstr>FWWCLQ+MS-UIGothic</vt:lpstr>
      <vt:lpstr>SimSun</vt:lpstr>
      <vt:lpstr>EJNALQ+FDABJD+MicrosoftYaHei-Bold</vt:lpstr>
      <vt:lpstr>IKNNWF+VHSDFR+Arial-BoldMT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2024-09-10T19:15:55.213</cp:lastPrinted>
  <dcterms:created xsi:type="dcterms:W3CDTF">2024-09-10T11:15:55Z</dcterms:created>
  <dcterms:modified xsi:type="dcterms:W3CDTF">2024-09-10T11:15:56Z</dcterms:modified>
</cp:coreProperties>
</file>