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99776EA-02E5-4F01-B407-0495D15FBB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44460-5F68-452C-A1D2-93CF5FD05C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EF0926-AFAF-48E8-9C69-BC97F6DD24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738E35-AA9A-48CF-BF47-E7CF8A9066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810C8B-BFAA-4740-B231-A1E490FFA0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7C1C807-2BF5-4740-90B0-A3F43BF05C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B120670-A3B5-45F1-9619-57E905BAFC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2C786CF-0100-41E3-AFE8-1BD8D1087B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04064-5697-41EB-A596-D5058A34A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BF372-B79F-48A8-B81E-9EBA99C6A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25B502-58B2-4613-8598-7D6273970C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7030155026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文化创意与策划职业生涯规划书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798437" y="5720870"/>
            <a:ext cx="42672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2024-01-12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职业路径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提升计划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风险与应对策略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自我认知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922" r="1992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媒体传播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对媒体传播和广告策划有浓厚兴趣，关注新媒体的发展趋势和应用。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创意设计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对艺术、设计、摄影等领域有浓厚兴趣，喜欢尝试新颖的创意和表现形式。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文化研究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热衷于探索不同文化背景下的艺术、历史和传统，关注文化现象和社会问题。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兴趣爱好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坚信创新是推动文化发展的核心动力，致力于在策划中融入创意元素。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社会责任感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团队合作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2490" b="249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认为文化创意应该服务于社会，关注社会问题，传递正能量。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重视团队合作，认为团队力量是实现目标的关键。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477" r="19477"/>
          <a:stretch>
            <a:fillRect/>
          </a:stretch>
        </p:blipFill>
        <p:spPr>
          <a:xfrm>
            <a:off x="3909691" y="1250241"/>
            <a:ext cx="7848601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具备创意设计、文化研究、媒体传播等多方面的知识和技能，能够综合运用这些能力进行策划工作。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在某些领域和专业方面可能存在知识短板，需要不断学习和提升自己的能力。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优势与劣势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劣势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职业目标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成为文化创意产业领域的领军人物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通过不断学习和实践，在文化创意产业领域取得卓越成就，成为行业内的权威和领袖。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创立自己的文化创意品牌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在长期职业生涯中，积累足够的经验和资源，创立自己的文化创意品牌，推动产业发展。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推动文化创意产业的创新发展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致力于研究和探索文化创意产业的新领域、新模式、新业态，引领产业创新发展。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长期目标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成为文化创意项目的主持人或负责人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在中期内，通过参与和主持多个文化创意项目，积累丰富经验，成为项目的主持人或负责人。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2466" b="246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建立广泛的人脉关系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积极拓展人脉，与业界同行、合作伙伴、投资人等建立良好关系，为职业生涯发展奠定坚实基础。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提升专业素养和技能水平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不断学习和进修，提升自己在文化创意与策划方面的专业素养和技能水平。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中期目标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59243" y="31193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积累实践经验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59243" y="3577688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通过参与实际项目，积累实践经验，提升自己的实际操作能力。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59243" y="4772000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拓展人际关系网络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59243" y="5230343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积极参加行业活动和交流，拓展人际关系网络，增加职业机会。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5659243" y="1470704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完成相关学历和证书要求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659243" y="1929047"/>
            <a:ext cx="5783287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在短期内，通过学习和考试，获得与文化创意和策划相关的学历和证书，提升自己的竞争力。</a:t>
            </a:r>
          </a:p>
        </p:txBody>
      </p:sp>
      <p:sp>
        <p:nvSpPr>
          <p:cNvPr id="9" name="Freeform 9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短期目标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93306" y="1990837"/>
            <a:ext cx="7405389" cy="1138956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职业路径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017700" y="5577969"/>
            <a:ext cx="2156600" cy="6380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C214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协助创意总监完成日常创意工作，包括但不限于文案撰写、设计执行等。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创意助理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协助策划经理进行项目策划，包括市场调研、方案撰写等。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策划助理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协助项目经理进行项目执行，包括资源协调、进度把控等。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执行助理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初级职位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381" r="15381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328795" y="1294832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632910" y="1424361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创意经理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632910" y="1910708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负责带领创意团队，完成各类创意项目，包括品牌推广、活动策划等。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5163133" y="1294832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28795" y="2945066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5632910" y="3074595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策划经理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632910" y="3560941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负责制定项目策划方案，并协调各方资源，确保项目顺利实施。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5163133" y="2945066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328795" y="4595300"/>
            <a:ext cx="6099220" cy="1468186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5632910" y="4724828"/>
            <a:ext cx="3055242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  <a:spcBef>
                <a:spcPts val="450"/>
              </a:spcBef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项目经理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5632910" y="5211175"/>
            <a:ext cx="5568066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负责项目的整体执行，包括资源协调、进度把控、风险评估等。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163133" y="4595300"/>
            <a:ext cx="165663" cy="146818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中级职位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https://d.book118.com/707030155026006041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2024-09-13T20:25:58.516</cp:lastPrinted>
  <dcterms:created xsi:type="dcterms:W3CDTF">2024-09-13T12:25:58Z</dcterms:created>
  <dcterms:modified xsi:type="dcterms:W3CDTF">2024-09-13T12:26:00Z</dcterms:modified>
</cp:coreProperties>
</file>